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0" r:id="rId3"/>
    <p:sldId id="259" r:id="rId4"/>
    <p:sldId id="272" r:id="rId5"/>
    <p:sldId id="280" r:id="rId6"/>
    <p:sldId id="287" r:id="rId7"/>
    <p:sldId id="271" r:id="rId8"/>
    <p:sldId id="290" r:id="rId9"/>
    <p:sldId id="291" r:id="rId10"/>
    <p:sldId id="292" r:id="rId11"/>
    <p:sldId id="293" r:id="rId12"/>
    <p:sldId id="288" r:id="rId13"/>
    <p:sldId id="275" r:id="rId14"/>
    <p:sldId id="289" r:id="rId15"/>
    <p:sldId id="294" r:id="rId16"/>
    <p:sldId id="295" r:id="rId17"/>
    <p:sldId id="296" r:id="rId18"/>
    <p:sldId id="28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128EB7"/>
    <a:srgbClr val="163A46"/>
    <a:srgbClr val="E6E6E6"/>
    <a:srgbClr val="FFFFFF"/>
    <a:srgbClr val="FFCC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6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67E53-1798-4C56-A831-279DD3E8046C}" type="doc">
      <dgm:prSet loTypeId="urn:microsoft.com/office/officeart/2005/8/layout/equation2#2" loCatId="relationship" qsTypeId="urn:microsoft.com/office/officeart/2005/8/quickstyle/simple1#4" qsCatId="simple" csTypeId="urn:microsoft.com/office/officeart/2005/8/colors/accent1_3" csCatId="accent1" phldr="1"/>
      <dgm:spPr/>
    </dgm:pt>
    <dgm:pt modelId="{B5F31984-F85E-4C10-AC6D-4429764D123B}">
      <dgm:prSet phldrT="[文本]" custT="1"/>
      <dgm:spPr/>
      <dgm:t>
        <a:bodyPr/>
        <a:lstStyle/>
        <a:p>
          <a:r>
            <a:rPr lang="zh-CN" altLang="en-US" sz="2000" b="0" dirty="0">
              <a:latin typeface="微软雅黑" panose="020B0503020204020204" pitchFamily="34" charset="-122"/>
              <a:ea typeface="微软雅黑" panose="020B0503020204020204" pitchFamily="34" charset="-122"/>
            </a:rPr>
            <a:t>互联网</a:t>
          </a:r>
        </a:p>
      </dgm:t>
    </dgm:pt>
    <dgm:pt modelId="{B1484376-CCB4-4421-BD57-97F244903FC7}" type="parTrans" cxnId="{0C976567-4785-4BF3-AD20-28E76C81AA13}">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DC900F62-D50D-4FEC-BEAE-459CA2DAE629}" type="sibTrans" cxnId="{0C976567-4785-4BF3-AD20-28E76C81AA13}">
      <dgm:prSet custT="1"/>
      <dgm:spPr/>
      <dgm:t>
        <a:bodyPr/>
        <a:lstStyle/>
        <a:p>
          <a:endParaRPr lang="zh-CN" altLang="en-US" sz="2000" b="0">
            <a:latin typeface="微软雅黑" panose="020B0503020204020204" pitchFamily="34" charset="-122"/>
            <a:ea typeface="微软雅黑" panose="020B0503020204020204" pitchFamily="34" charset="-122"/>
          </a:endParaRPr>
        </a:p>
      </dgm:t>
    </dgm:pt>
    <dgm:pt modelId="{30041BFF-573A-49AD-B999-50BC011ABEC3}">
      <dgm:prSet phldrT="[文本]" custT="1"/>
      <dgm:spPr/>
      <dgm:t>
        <a:bodyPr/>
        <a:lstStyle/>
        <a:p>
          <a:r>
            <a:rPr lang="zh-CN" altLang="en-US" sz="2000" b="0" dirty="0">
              <a:latin typeface="微软雅黑" panose="020B0503020204020204" pitchFamily="34" charset="-122"/>
              <a:ea typeface="微软雅黑" panose="020B0503020204020204" pitchFamily="34" charset="-122"/>
            </a:rPr>
            <a:t>物联网</a:t>
          </a:r>
        </a:p>
      </dgm:t>
    </dgm:pt>
    <dgm:pt modelId="{CF2EE569-DC85-4846-8381-102A0678F7C2}" type="parTrans" cxnId="{5F3DC371-F1A0-4A15-B1EF-4B2158268424}">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1652DD61-AAEE-4262-AF76-38542ECA12A6}" type="sibTrans" cxnId="{5F3DC371-F1A0-4A15-B1EF-4B2158268424}">
      <dgm:prSet custT="1"/>
      <dgm:spPr/>
      <dgm:t>
        <a:bodyPr/>
        <a:lstStyle/>
        <a:p>
          <a:endParaRPr lang="zh-CN" altLang="en-US" sz="2000" b="0">
            <a:latin typeface="微软雅黑" panose="020B0503020204020204" pitchFamily="34" charset="-122"/>
            <a:ea typeface="微软雅黑" panose="020B0503020204020204" pitchFamily="34" charset="-122"/>
          </a:endParaRPr>
        </a:p>
      </dgm:t>
    </dgm:pt>
    <dgm:pt modelId="{0AD07F7B-0E49-403D-8E40-D02A58BF8FCC}">
      <dgm:prSet phldrT="[文本]" custT="1"/>
      <dgm:spPr/>
      <dgm:t>
        <a:bodyPr/>
        <a:lstStyle/>
        <a:p>
          <a:r>
            <a:rPr lang="zh-CN" altLang="en-US" sz="2000" b="0" dirty="0">
              <a:latin typeface="微软雅黑" panose="020B0503020204020204" pitchFamily="34" charset="-122"/>
              <a:ea typeface="微软雅黑" panose="020B0503020204020204" pitchFamily="34" charset="-122"/>
            </a:rPr>
            <a:t>大量数据</a:t>
          </a:r>
        </a:p>
      </dgm:t>
    </dgm:pt>
    <dgm:pt modelId="{95BDE090-883D-4E4A-B13F-4C0891D5CB5B}" type="parTrans" cxnId="{CEB315E0-1C56-4E7F-ACFE-B9D261DC9AC7}">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9D3FFFAC-7FFB-4CCD-9269-87F37AC5ACDD}" type="sibTrans" cxnId="{CEB315E0-1C56-4E7F-ACFE-B9D261DC9AC7}">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D81481E0-B146-45A1-A982-6088B43B315D}" type="pres">
      <dgm:prSet presAssocID="{32067E53-1798-4C56-A831-279DD3E8046C}" presName="Name0" presStyleCnt="0">
        <dgm:presLayoutVars>
          <dgm:dir/>
          <dgm:resizeHandles val="exact"/>
        </dgm:presLayoutVars>
      </dgm:prSet>
      <dgm:spPr/>
    </dgm:pt>
    <dgm:pt modelId="{D41C160C-B4CF-477F-9F2F-0771C79ED550}" type="pres">
      <dgm:prSet presAssocID="{32067E53-1798-4C56-A831-279DD3E8046C}" presName="vNodes" presStyleCnt="0"/>
      <dgm:spPr/>
    </dgm:pt>
    <dgm:pt modelId="{00F5ABE5-09D7-4D20-89F0-ABD746571331}" type="pres">
      <dgm:prSet presAssocID="{B5F31984-F85E-4C10-AC6D-4429764D123B}" presName="node" presStyleLbl="node1" presStyleIdx="0" presStyleCnt="3">
        <dgm:presLayoutVars>
          <dgm:bulletEnabled val="1"/>
        </dgm:presLayoutVars>
      </dgm:prSet>
      <dgm:spPr/>
    </dgm:pt>
    <dgm:pt modelId="{86A15174-6789-46EB-B8BB-71BE166B9624}" type="pres">
      <dgm:prSet presAssocID="{DC900F62-D50D-4FEC-BEAE-459CA2DAE629}" presName="spacerT" presStyleCnt="0"/>
      <dgm:spPr/>
    </dgm:pt>
    <dgm:pt modelId="{32BF23EA-F0D5-452A-8731-5F470EE7D149}" type="pres">
      <dgm:prSet presAssocID="{DC900F62-D50D-4FEC-BEAE-459CA2DAE629}" presName="sibTrans" presStyleLbl="sibTrans2D1" presStyleIdx="0" presStyleCnt="2"/>
      <dgm:spPr/>
    </dgm:pt>
    <dgm:pt modelId="{2582C9F5-72FA-4743-B2AE-B15A942E574C}" type="pres">
      <dgm:prSet presAssocID="{DC900F62-D50D-4FEC-BEAE-459CA2DAE629}" presName="spacerB" presStyleCnt="0"/>
      <dgm:spPr/>
    </dgm:pt>
    <dgm:pt modelId="{488BA5E9-AF08-430A-B96D-34308E46EEFE}" type="pres">
      <dgm:prSet presAssocID="{30041BFF-573A-49AD-B999-50BC011ABEC3}" presName="node" presStyleLbl="node1" presStyleIdx="1" presStyleCnt="3">
        <dgm:presLayoutVars>
          <dgm:bulletEnabled val="1"/>
        </dgm:presLayoutVars>
      </dgm:prSet>
      <dgm:spPr/>
    </dgm:pt>
    <dgm:pt modelId="{7AE31E3C-6718-457E-A7AA-A8B579C479D7}" type="pres">
      <dgm:prSet presAssocID="{32067E53-1798-4C56-A831-279DD3E8046C}" presName="sibTransLast" presStyleLbl="sibTrans2D1" presStyleIdx="1" presStyleCnt="2"/>
      <dgm:spPr/>
    </dgm:pt>
    <dgm:pt modelId="{42BF38FB-DFA1-4DBE-B1CB-FDF46E814B00}" type="pres">
      <dgm:prSet presAssocID="{32067E53-1798-4C56-A831-279DD3E8046C}" presName="connectorText" presStyleLbl="sibTrans2D1" presStyleIdx="1" presStyleCnt="2"/>
      <dgm:spPr/>
    </dgm:pt>
    <dgm:pt modelId="{7DEB3492-2F5E-49C0-BBCA-CCE8F9C4FE01}" type="pres">
      <dgm:prSet presAssocID="{32067E53-1798-4C56-A831-279DD3E8046C}" presName="lastNode" presStyleLbl="node1" presStyleIdx="2" presStyleCnt="3">
        <dgm:presLayoutVars>
          <dgm:bulletEnabled val="1"/>
        </dgm:presLayoutVars>
      </dgm:prSet>
      <dgm:spPr/>
    </dgm:pt>
  </dgm:ptLst>
  <dgm:cxnLst>
    <dgm:cxn modelId="{54AC192D-5642-4B42-AD64-3CD4EABF3DD4}" type="presOf" srcId="{DC900F62-D50D-4FEC-BEAE-459CA2DAE629}" destId="{32BF23EA-F0D5-452A-8731-5F470EE7D149}" srcOrd="0" destOrd="0" presId="urn:microsoft.com/office/officeart/2005/8/layout/equation2#2"/>
    <dgm:cxn modelId="{0C976567-4785-4BF3-AD20-28E76C81AA13}" srcId="{32067E53-1798-4C56-A831-279DD3E8046C}" destId="{B5F31984-F85E-4C10-AC6D-4429764D123B}" srcOrd="0" destOrd="0" parTransId="{B1484376-CCB4-4421-BD57-97F244903FC7}" sibTransId="{DC900F62-D50D-4FEC-BEAE-459CA2DAE629}"/>
    <dgm:cxn modelId="{5F3DC371-F1A0-4A15-B1EF-4B2158268424}" srcId="{32067E53-1798-4C56-A831-279DD3E8046C}" destId="{30041BFF-573A-49AD-B999-50BC011ABEC3}" srcOrd="1" destOrd="0" parTransId="{CF2EE569-DC85-4846-8381-102A0678F7C2}" sibTransId="{1652DD61-AAEE-4262-AF76-38542ECA12A6}"/>
    <dgm:cxn modelId="{12A5FE57-2617-4367-B533-D4396D0CABB5}" type="presOf" srcId="{30041BFF-573A-49AD-B999-50BC011ABEC3}" destId="{488BA5E9-AF08-430A-B96D-34308E46EEFE}" srcOrd="0" destOrd="0" presId="urn:microsoft.com/office/officeart/2005/8/layout/equation2#2"/>
    <dgm:cxn modelId="{2AAAC8A2-0696-4D79-8DC1-139BB64E82D4}" type="presOf" srcId="{32067E53-1798-4C56-A831-279DD3E8046C}" destId="{D81481E0-B146-45A1-A982-6088B43B315D}" srcOrd="0" destOrd="0" presId="urn:microsoft.com/office/officeart/2005/8/layout/equation2#2"/>
    <dgm:cxn modelId="{2D21D8BA-A0D5-4DEF-A5B7-E60971C2B9E5}" type="presOf" srcId="{B5F31984-F85E-4C10-AC6D-4429764D123B}" destId="{00F5ABE5-09D7-4D20-89F0-ABD746571331}" srcOrd="0" destOrd="0" presId="urn:microsoft.com/office/officeart/2005/8/layout/equation2#2"/>
    <dgm:cxn modelId="{772799CD-BD06-43AE-A5B2-96CC96AB4D3A}" type="presOf" srcId="{1652DD61-AAEE-4262-AF76-38542ECA12A6}" destId="{42BF38FB-DFA1-4DBE-B1CB-FDF46E814B00}" srcOrd="1" destOrd="0" presId="urn:microsoft.com/office/officeart/2005/8/layout/equation2#2"/>
    <dgm:cxn modelId="{CEB315E0-1C56-4E7F-ACFE-B9D261DC9AC7}" srcId="{32067E53-1798-4C56-A831-279DD3E8046C}" destId="{0AD07F7B-0E49-403D-8E40-D02A58BF8FCC}" srcOrd="2" destOrd="0" parTransId="{95BDE090-883D-4E4A-B13F-4C0891D5CB5B}" sibTransId="{9D3FFFAC-7FFB-4CCD-9269-87F37AC5ACDD}"/>
    <dgm:cxn modelId="{EFCE9EE9-1FC5-44A3-A518-D990C467CA17}" type="presOf" srcId="{0AD07F7B-0E49-403D-8E40-D02A58BF8FCC}" destId="{7DEB3492-2F5E-49C0-BBCA-CCE8F9C4FE01}" srcOrd="0" destOrd="0" presId="urn:microsoft.com/office/officeart/2005/8/layout/equation2#2"/>
    <dgm:cxn modelId="{4452A6EE-2966-4D95-B549-04543D99FA08}" type="presOf" srcId="{1652DD61-AAEE-4262-AF76-38542ECA12A6}" destId="{7AE31E3C-6718-457E-A7AA-A8B579C479D7}" srcOrd="0" destOrd="0" presId="urn:microsoft.com/office/officeart/2005/8/layout/equation2#2"/>
    <dgm:cxn modelId="{E9F90D9F-AF6A-48F5-A689-F692F99B9557}" type="presParOf" srcId="{D81481E0-B146-45A1-A982-6088B43B315D}" destId="{D41C160C-B4CF-477F-9F2F-0771C79ED550}" srcOrd="0" destOrd="0" presId="urn:microsoft.com/office/officeart/2005/8/layout/equation2#2"/>
    <dgm:cxn modelId="{30C44D02-5CC4-467D-82D2-9A9D4CAA1A7C}" type="presParOf" srcId="{D41C160C-B4CF-477F-9F2F-0771C79ED550}" destId="{00F5ABE5-09D7-4D20-89F0-ABD746571331}" srcOrd="0" destOrd="0" presId="urn:microsoft.com/office/officeart/2005/8/layout/equation2#2"/>
    <dgm:cxn modelId="{2E33E180-174C-466D-BCF4-B72E8B849F30}" type="presParOf" srcId="{D41C160C-B4CF-477F-9F2F-0771C79ED550}" destId="{86A15174-6789-46EB-B8BB-71BE166B9624}" srcOrd="1" destOrd="0" presId="urn:microsoft.com/office/officeart/2005/8/layout/equation2#2"/>
    <dgm:cxn modelId="{175486CD-5A8D-4BB8-A712-CD9F851D4A72}" type="presParOf" srcId="{D41C160C-B4CF-477F-9F2F-0771C79ED550}" destId="{32BF23EA-F0D5-452A-8731-5F470EE7D149}" srcOrd="2" destOrd="0" presId="urn:microsoft.com/office/officeart/2005/8/layout/equation2#2"/>
    <dgm:cxn modelId="{FC82E241-B046-44A8-811C-A408C0D08A3B}" type="presParOf" srcId="{D41C160C-B4CF-477F-9F2F-0771C79ED550}" destId="{2582C9F5-72FA-4743-B2AE-B15A942E574C}" srcOrd="3" destOrd="0" presId="urn:microsoft.com/office/officeart/2005/8/layout/equation2#2"/>
    <dgm:cxn modelId="{D6713F32-7043-47EF-B8B2-60E5DBD3AF7D}" type="presParOf" srcId="{D41C160C-B4CF-477F-9F2F-0771C79ED550}" destId="{488BA5E9-AF08-430A-B96D-34308E46EEFE}" srcOrd="4" destOrd="0" presId="urn:microsoft.com/office/officeart/2005/8/layout/equation2#2"/>
    <dgm:cxn modelId="{FC0570AB-BE1E-4FFF-A8F3-022F37B435F7}" type="presParOf" srcId="{D81481E0-B146-45A1-A982-6088B43B315D}" destId="{7AE31E3C-6718-457E-A7AA-A8B579C479D7}" srcOrd="1" destOrd="0" presId="urn:microsoft.com/office/officeart/2005/8/layout/equation2#2"/>
    <dgm:cxn modelId="{FBBEA5B6-E820-4EA3-9F64-D41CC2AE411A}" type="presParOf" srcId="{7AE31E3C-6718-457E-A7AA-A8B579C479D7}" destId="{42BF38FB-DFA1-4DBE-B1CB-FDF46E814B00}" srcOrd="0" destOrd="0" presId="urn:microsoft.com/office/officeart/2005/8/layout/equation2#2"/>
    <dgm:cxn modelId="{E39205D9-1B6B-449D-A0F3-580F7E387315}" type="presParOf" srcId="{D81481E0-B146-45A1-A982-6088B43B315D}" destId="{7DEB3492-2F5E-49C0-BBCA-CCE8F9C4FE01}" srcOrd="2" destOrd="0" presId="urn:microsoft.com/office/officeart/2005/8/layout/equation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154AE-685D-4CBC-8493-3498E888CBEB}" type="doc">
      <dgm:prSet loTypeId="urn:microsoft.com/office/officeart/2005/8/layout/cycle3" loCatId="cycle" qsTypeId="urn:microsoft.com/office/officeart/2005/8/quickstyle/simple1#1" qsCatId="simple" csTypeId="urn:microsoft.com/office/officeart/2005/8/colors/accent1_3" csCatId="accent1" phldr="1"/>
      <dgm:spPr/>
      <dgm:t>
        <a:bodyPr/>
        <a:lstStyle/>
        <a:p>
          <a:endParaRPr lang="zh-CN" altLang="en-US"/>
        </a:p>
      </dgm:t>
    </dgm:pt>
    <dgm:pt modelId="{03D9A934-4896-40F8-A77D-7F31FEAE0407}">
      <dgm:prSet phldrT="[文本]" custT="1"/>
      <dgm:spPr/>
      <dgm:t>
        <a:bodyPr/>
        <a:lstStyle/>
        <a:p>
          <a:r>
            <a:rPr lang="zh-CN" altLang="en-US" sz="1800">
              <a:solidFill>
                <a:schemeClr val="bg1"/>
              </a:solidFill>
            </a:rPr>
            <a:t>功能上具有可配置性、灵活性</a:t>
          </a:r>
          <a:endParaRPr lang="zh-CN" altLang="en-US" sz="1800" dirty="0">
            <a:solidFill>
              <a:schemeClr val="bg1"/>
            </a:solidFill>
          </a:endParaRPr>
        </a:p>
      </dgm:t>
    </dgm:pt>
    <dgm:pt modelId="{E4465319-5589-4793-8AF9-C6A47D7C8AC1}" type="parTrans" cxnId="{0B06C2E1-52F2-4627-919E-3463F265C2AE}">
      <dgm:prSet/>
      <dgm:spPr/>
      <dgm:t>
        <a:bodyPr/>
        <a:lstStyle/>
        <a:p>
          <a:endParaRPr lang="zh-CN" altLang="en-US">
            <a:solidFill>
              <a:schemeClr val="bg1"/>
            </a:solidFill>
          </a:endParaRPr>
        </a:p>
      </dgm:t>
    </dgm:pt>
    <dgm:pt modelId="{78365986-3F49-4630-9901-4482655B9D16}" type="sibTrans" cxnId="{0B06C2E1-52F2-4627-919E-3463F265C2AE}">
      <dgm:prSet/>
      <dgm:spPr/>
      <dgm:t>
        <a:bodyPr/>
        <a:lstStyle/>
        <a:p>
          <a:endParaRPr lang="zh-CN" altLang="en-US">
            <a:solidFill>
              <a:schemeClr val="bg1"/>
            </a:solidFill>
          </a:endParaRPr>
        </a:p>
      </dgm:t>
    </dgm:pt>
    <dgm:pt modelId="{7536F572-F2BA-4C47-8DD5-DBD06E6242AC}">
      <dgm:prSet phldrT="[文本]" custT="1"/>
      <dgm:spPr/>
      <dgm:t>
        <a:bodyPr/>
        <a:lstStyle/>
        <a:p>
          <a:r>
            <a:rPr lang="zh-CN" altLang="en-US" sz="1800" dirty="0">
              <a:solidFill>
                <a:schemeClr val="bg1"/>
              </a:solidFill>
            </a:rPr>
            <a:t>从单独的商业智能向嵌入式商业智能发展 </a:t>
          </a:r>
        </a:p>
      </dgm:t>
    </dgm:pt>
    <dgm:pt modelId="{8107D2BC-9AAF-471A-BB26-0B7B5F8EB24D}" type="parTrans" cxnId="{7E3142D0-9EA4-4FED-85DE-6BF6D9BD7DC9}">
      <dgm:prSet/>
      <dgm:spPr/>
      <dgm:t>
        <a:bodyPr/>
        <a:lstStyle/>
        <a:p>
          <a:endParaRPr lang="zh-CN" altLang="en-US">
            <a:solidFill>
              <a:schemeClr val="bg1"/>
            </a:solidFill>
          </a:endParaRPr>
        </a:p>
      </dgm:t>
    </dgm:pt>
    <dgm:pt modelId="{B9FABCC7-37C1-418C-8FC7-807F49257779}" type="sibTrans" cxnId="{7E3142D0-9EA4-4FED-85DE-6BF6D9BD7DC9}">
      <dgm:prSet/>
      <dgm:spPr/>
      <dgm:t>
        <a:bodyPr/>
        <a:lstStyle/>
        <a:p>
          <a:endParaRPr lang="zh-CN" altLang="en-US">
            <a:solidFill>
              <a:schemeClr val="bg1"/>
            </a:solidFill>
          </a:endParaRPr>
        </a:p>
      </dgm:t>
    </dgm:pt>
    <dgm:pt modelId="{0A98C950-3E0E-4938-8487-70FC3603728F}">
      <dgm:prSet phldrT="[文本]" custT="1"/>
      <dgm:spPr/>
      <dgm:t>
        <a:bodyPr/>
        <a:lstStyle/>
        <a:p>
          <a:r>
            <a:rPr lang="zh-CN" altLang="en-US" sz="1800">
              <a:solidFill>
                <a:schemeClr val="bg1"/>
              </a:solidFill>
            </a:rPr>
            <a:t>从传统功能向增强型功能转变</a:t>
          </a:r>
          <a:endParaRPr lang="zh-CN" altLang="en-US" sz="1800" dirty="0">
            <a:solidFill>
              <a:schemeClr val="bg1"/>
            </a:solidFill>
          </a:endParaRPr>
        </a:p>
      </dgm:t>
    </dgm:pt>
    <dgm:pt modelId="{1F1B88A0-A888-4E9B-A31D-AAF05DE248BF}" type="parTrans" cxnId="{F3B1BFF4-1E38-4BAD-AC2C-8D79D8DCD575}">
      <dgm:prSet/>
      <dgm:spPr/>
      <dgm:t>
        <a:bodyPr/>
        <a:lstStyle/>
        <a:p>
          <a:endParaRPr lang="zh-CN" altLang="en-US">
            <a:solidFill>
              <a:schemeClr val="bg1"/>
            </a:solidFill>
          </a:endParaRPr>
        </a:p>
      </dgm:t>
    </dgm:pt>
    <dgm:pt modelId="{3C373AAC-D304-4A00-923C-3889A50CABCC}" type="sibTrans" cxnId="{F3B1BFF4-1E38-4BAD-AC2C-8D79D8DCD575}">
      <dgm:prSet/>
      <dgm:spPr/>
      <dgm:t>
        <a:bodyPr/>
        <a:lstStyle/>
        <a:p>
          <a:endParaRPr lang="zh-CN" altLang="en-US">
            <a:solidFill>
              <a:schemeClr val="bg1"/>
            </a:solidFill>
          </a:endParaRPr>
        </a:p>
      </dgm:t>
    </dgm:pt>
    <dgm:pt modelId="{629DC1E3-78A5-454C-832D-E8EBE7C19B59}" type="pres">
      <dgm:prSet presAssocID="{BAA154AE-685D-4CBC-8493-3498E888CBEB}" presName="Name0" presStyleCnt="0">
        <dgm:presLayoutVars>
          <dgm:dir/>
          <dgm:resizeHandles val="exact"/>
        </dgm:presLayoutVars>
      </dgm:prSet>
      <dgm:spPr/>
    </dgm:pt>
    <dgm:pt modelId="{12C2C54B-C7A6-4561-82D0-A37995FE6A07}" type="pres">
      <dgm:prSet presAssocID="{BAA154AE-685D-4CBC-8493-3498E888CBEB}" presName="cycle" presStyleCnt="0"/>
      <dgm:spPr/>
    </dgm:pt>
    <dgm:pt modelId="{B146768A-3D70-4C71-A50E-8924A569A2EC}" type="pres">
      <dgm:prSet presAssocID="{03D9A934-4896-40F8-A77D-7F31FEAE0407}" presName="nodeFirstNode" presStyleLbl="node1" presStyleIdx="0" presStyleCnt="3">
        <dgm:presLayoutVars>
          <dgm:bulletEnabled val="1"/>
        </dgm:presLayoutVars>
      </dgm:prSet>
      <dgm:spPr/>
    </dgm:pt>
    <dgm:pt modelId="{8CE1B826-B618-4118-B81A-C7761AAE3BB7}" type="pres">
      <dgm:prSet presAssocID="{78365986-3F49-4630-9901-4482655B9D16}" presName="sibTransFirstNode" presStyleLbl="bgShp" presStyleIdx="0" presStyleCnt="1"/>
      <dgm:spPr/>
    </dgm:pt>
    <dgm:pt modelId="{40A39EB0-6DEE-45E4-9323-1458A6234384}" type="pres">
      <dgm:prSet presAssocID="{7536F572-F2BA-4C47-8DD5-DBD06E6242AC}" presName="nodeFollowingNodes" presStyleLbl="node1" presStyleIdx="1" presStyleCnt="3">
        <dgm:presLayoutVars>
          <dgm:bulletEnabled val="1"/>
        </dgm:presLayoutVars>
      </dgm:prSet>
      <dgm:spPr/>
    </dgm:pt>
    <dgm:pt modelId="{463360C5-DDC5-4A5D-AD71-55EF5BD19E46}" type="pres">
      <dgm:prSet presAssocID="{0A98C950-3E0E-4938-8487-70FC3603728F}" presName="nodeFollowingNodes" presStyleLbl="node1" presStyleIdx="2" presStyleCnt="3">
        <dgm:presLayoutVars>
          <dgm:bulletEnabled val="1"/>
        </dgm:presLayoutVars>
      </dgm:prSet>
      <dgm:spPr/>
    </dgm:pt>
  </dgm:ptLst>
  <dgm:cxnLst>
    <dgm:cxn modelId="{0CDED509-2C01-4CC2-8E55-D46C9C0FA623}" type="presOf" srcId="{BAA154AE-685D-4CBC-8493-3498E888CBEB}" destId="{629DC1E3-78A5-454C-832D-E8EBE7C19B59}" srcOrd="0" destOrd="0" presId="urn:microsoft.com/office/officeart/2005/8/layout/cycle3"/>
    <dgm:cxn modelId="{F509B26D-DBC5-4F5A-84B9-C1A41A5AB07D}" type="presOf" srcId="{03D9A934-4896-40F8-A77D-7F31FEAE0407}" destId="{B146768A-3D70-4C71-A50E-8924A569A2EC}" srcOrd="0" destOrd="0" presId="urn:microsoft.com/office/officeart/2005/8/layout/cycle3"/>
    <dgm:cxn modelId="{729DB38A-BEF2-4E09-9D63-B466AD2F0179}" type="presOf" srcId="{0A98C950-3E0E-4938-8487-70FC3603728F}" destId="{463360C5-DDC5-4A5D-AD71-55EF5BD19E46}" srcOrd="0" destOrd="0" presId="urn:microsoft.com/office/officeart/2005/8/layout/cycle3"/>
    <dgm:cxn modelId="{99A4AFA3-764D-44A3-A87D-1FADE41D7E28}" type="presOf" srcId="{7536F572-F2BA-4C47-8DD5-DBD06E6242AC}" destId="{40A39EB0-6DEE-45E4-9323-1458A6234384}" srcOrd="0" destOrd="0" presId="urn:microsoft.com/office/officeart/2005/8/layout/cycle3"/>
    <dgm:cxn modelId="{151432BD-5EAC-464C-AD0F-3876F9DB46BD}" type="presOf" srcId="{78365986-3F49-4630-9901-4482655B9D16}" destId="{8CE1B826-B618-4118-B81A-C7761AAE3BB7}" srcOrd="0" destOrd="0" presId="urn:microsoft.com/office/officeart/2005/8/layout/cycle3"/>
    <dgm:cxn modelId="{7E3142D0-9EA4-4FED-85DE-6BF6D9BD7DC9}" srcId="{BAA154AE-685D-4CBC-8493-3498E888CBEB}" destId="{7536F572-F2BA-4C47-8DD5-DBD06E6242AC}" srcOrd="1" destOrd="0" parTransId="{8107D2BC-9AAF-471A-BB26-0B7B5F8EB24D}" sibTransId="{B9FABCC7-37C1-418C-8FC7-807F49257779}"/>
    <dgm:cxn modelId="{0B06C2E1-52F2-4627-919E-3463F265C2AE}" srcId="{BAA154AE-685D-4CBC-8493-3498E888CBEB}" destId="{03D9A934-4896-40F8-A77D-7F31FEAE0407}" srcOrd="0" destOrd="0" parTransId="{E4465319-5589-4793-8AF9-C6A47D7C8AC1}" sibTransId="{78365986-3F49-4630-9901-4482655B9D16}"/>
    <dgm:cxn modelId="{F3B1BFF4-1E38-4BAD-AC2C-8D79D8DCD575}" srcId="{BAA154AE-685D-4CBC-8493-3498E888CBEB}" destId="{0A98C950-3E0E-4938-8487-70FC3603728F}" srcOrd="2" destOrd="0" parTransId="{1F1B88A0-A888-4E9B-A31D-AAF05DE248BF}" sibTransId="{3C373AAC-D304-4A00-923C-3889A50CABCC}"/>
    <dgm:cxn modelId="{5246A46B-7D77-412C-B1AB-DB10AC1B74FD}" type="presParOf" srcId="{629DC1E3-78A5-454C-832D-E8EBE7C19B59}" destId="{12C2C54B-C7A6-4561-82D0-A37995FE6A07}" srcOrd="0" destOrd="0" presId="urn:microsoft.com/office/officeart/2005/8/layout/cycle3"/>
    <dgm:cxn modelId="{35D8746F-50E8-4825-B41A-4D60453918E6}" type="presParOf" srcId="{12C2C54B-C7A6-4561-82D0-A37995FE6A07}" destId="{B146768A-3D70-4C71-A50E-8924A569A2EC}" srcOrd="0" destOrd="0" presId="urn:microsoft.com/office/officeart/2005/8/layout/cycle3"/>
    <dgm:cxn modelId="{7ECCAC7C-4A4E-4D20-89C1-540802AE307D}" type="presParOf" srcId="{12C2C54B-C7A6-4561-82D0-A37995FE6A07}" destId="{8CE1B826-B618-4118-B81A-C7761AAE3BB7}" srcOrd="1" destOrd="0" presId="urn:microsoft.com/office/officeart/2005/8/layout/cycle3"/>
    <dgm:cxn modelId="{BE97CA67-B3FE-4BAD-8DD1-AF080FDA5CEC}" type="presParOf" srcId="{12C2C54B-C7A6-4561-82D0-A37995FE6A07}" destId="{40A39EB0-6DEE-45E4-9323-1458A6234384}" srcOrd="2" destOrd="0" presId="urn:microsoft.com/office/officeart/2005/8/layout/cycle3"/>
    <dgm:cxn modelId="{908AC082-782B-4B0F-86A0-93871F00A9E7}" type="presParOf" srcId="{12C2C54B-C7A6-4561-82D0-A37995FE6A07}" destId="{463360C5-DDC5-4A5D-AD71-55EF5BD19E46}"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8C9443-2991-4AFA-94BF-ADD7A3D62434}" type="doc">
      <dgm:prSet loTypeId="urn:microsoft.com/office/officeart/2005/8/layout/radial4#1" loCatId="relationship" qsTypeId="urn:microsoft.com/office/officeart/2005/8/quickstyle/simple1#1" qsCatId="simple" csTypeId="urn:microsoft.com/office/officeart/2005/8/colors/accent1_3" csCatId="accent1" phldr="1"/>
      <dgm:spPr/>
      <dgm:t>
        <a:bodyPr/>
        <a:lstStyle/>
        <a:p>
          <a:endParaRPr lang="zh-CN" altLang="en-US"/>
        </a:p>
      </dgm:t>
    </dgm:pt>
    <dgm:pt modelId="{EB9BA998-4A89-4AC2-B7F1-ED967C0CC907}">
      <dgm:prSet phldrT="[文本]" custT="1"/>
      <dgm:spPr>
        <a:xfrm>
          <a:off x="8257370" y="3992427"/>
          <a:ext cx="3264780" cy="3264780"/>
        </a:xfrm>
        <a:prstGeom prst="ellipse">
          <a:avLst/>
        </a:prstGeom>
      </dgm:spPr>
      <dgm:t>
        <a:bodyPr/>
        <a:lstStyle/>
        <a:p>
          <a:r>
            <a:rPr lang="zh-CN" altLang="en-US" sz="2000" b="0" dirty="0">
              <a:latin typeface="微软雅黑" panose="020B0503020204020204" pitchFamily="34" charset="-122"/>
              <a:ea typeface="微软雅黑" panose="020B0503020204020204" pitchFamily="34" charset="-122"/>
              <a:cs typeface="+mn-cs"/>
            </a:rPr>
            <a:t>大数据分析技术</a:t>
          </a:r>
        </a:p>
      </dgm:t>
    </dgm:pt>
    <dgm:pt modelId="{E0DB966C-E330-4046-9DDA-16C83389A6BD}" type="parTrans" cxnId="{D757B26D-4D23-43C4-9FDA-AE5331424683}">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D6FBB61A-54A4-49F9-B327-1671DD758132}" type="sibTrans" cxnId="{D757B26D-4D23-43C4-9FDA-AE5331424683}">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D50F97B1-6CF6-4949-A92F-C0DA3DCEC6E8}">
      <dgm:prSet phldrT="[文本]" custT="1"/>
      <dgm:spPr>
        <a:xfrm>
          <a:off x="3795589" y="4710679"/>
          <a:ext cx="2285346" cy="1828276"/>
        </a:xfrm>
        <a:prstGeom prst="roundRect">
          <a:avLst>
            <a:gd name="adj" fmla="val 10000"/>
          </a:avLst>
        </a:prstGeom>
      </dgm:spPr>
      <dgm:t>
        <a:bodyPr/>
        <a:lstStyle/>
        <a:p>
          <a:r>
            <a:rPr lang="zh-CN" altLang="en-US" sz="2000" b="0" dirty="0">
              <a:latin typeface="微软雅黑" panose="020B0503020204020204" pitchFamily="34" charset="-122"/>
              <a:ea typeface="微软雅黑" panose="020B0503020204020204" pitchFamily="34" charset="-122"/>
              <a:cs typeface="+mn-cs"/>
            </a:rPr>
            <a:t>无线互联技术</a:t>
          </a:r>
        </a:p>
      </dgm:t>
    </dgm:pt>
    <dgm:pt modelId="{2D0B6531-0B49-44AF-9F7B-F3D35A003B31}" type="parTrans" cxnId="{67EC5E97-98D8-411A-B6C8-D7B751D79B1C}">
      <dgm:prSet/>
      <dgm:spPr>
        <a:xfrm rot="10800000">
          <a:off x="4938262" y="5159586"/>
          <a:ext cx="3136557" cy="930462"/>
        </a:xfrm>
        <a:prstGeom prst="leftArrow">
          <a:avLst>
            <a:gd name="adj1" fmla="val 60000"/>
            <a:gd name="adj2" fmla="val 50000"/>
          </a:avLst>
        </a:prstGeom>
      </dgm:spPr>
      <dgm:t>
        <a:bodyPr/>
        <a:lstStyle/>
        <a:p>
          <a:endParaRPr lang="zh-CN" altLang="en-US" sz="2000" b="0">
            <a:latin typeface="微软雅黑" panose="020B0503020204020204" pitchFamily="34" charset="-122"/>
            <a:ea typeface="微软雅黑" panose="020B0503020204020204" pitchFamily="34" charset="-122"/>
          </a:endParaRPr>
        </a:p>
      </dgm:t>
    </dgm:pt>
    <dgm:pt modelId="{9FA0E0A0-BB99-4D5D-894F-55066196E4F0}" type="sibTrans" cxnId="{67EC5E97-98D8-411A-B6C8-D7B751D79B1C}">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B04EBF6B-DEF1-4D6E-91B4-8076157EF0E7}">
      <dgm:prSet phldrT="[文本]" custT="1"/>
      <dgm:spPr>
        <a:xfrm>
          <a:off x="13698586" y="4710679"/>
          <a:ext cx="2285346" cy="1828276"/>
        </a:xfrm>
        <a:prstGeom prst="roundRect">
          <a:avLst>
            <a:gd name="adj" fmla="val 10000"/>
          </a:avLst>
        </a:prstGeom>
      </dgm:spPr>
      <dgm:t>
        <a:bodyPr/>
        <a:lstStyle/>
        <a:p>
          <a:r>
            <a:rPr lang="zh-CN" altLang="en-US" sz="2000" b="0" dirty="0">
              <a:latin typeface="微软雅黑" panose="020B0503020204020204" pitchFamily="34" charset="-122"/>
              <a:ea typeface="微软雅黑" panose="020B0503020204020204" pitchFamily="34" charset="-122"/>
              <a:cs typeface="+mn-cs"/>
            </a:rPr>
            <a:t>人工智能技术</a:t>
          </a:r>
        </a:p>
      </dgm:t>
    </dgm:pt>
    <dgm:pt modelId="{FD5390AC-14B0-49A7-844F-178FA87E6B43}" type="parTrans" cxnId="{480DF3BA-3FAA-4518-A940-0C1BF886D98E}">
      <dgm:prSet/>
      <dgm:spPr>
        <a:xfrm>
          <a:off x="11704701" y="5159586"/>
          <a:ext cx="3136557" cy="930462"/>
        </a:xfrm>
        <a:prstGeom prst="leftArrow">
          <a:avLst>
            <a:gd name="adj1" fmla="val 60000"/>
            <a:gd name="adj2" fmla="val 50000"/>
          </a:avLst>
        </a:prstGeom>
      </dgm:spPr>
      <dgm:t>
        <a:bodyPr/>
        <a:lstStyle/>
        <a:p>
          <a:endParaRPr lang="zh-CN" altLang="en-US" sz="2000" b="0">
            <a:latin typeface="微软雅黑" panose="020B0503020204020204" pitchFamily="34" charset="-122"/>
            <a:ea typeface="微软雅黑" panose="020B0503020204020204" pitchFamily="34" charset="-122"/>
          </a:endParaRPr>
        </a:p>
      </dgm:t>
    </dgm:pt>
    <dgm:pt modelId="{9E456ABE-88C1-4388-BAEE-5C0B718DBD0D}" type="sibTrans" cxnId="{480DF3BA-3FAA-4518-A940-0C1BF886D98E}">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6BFB1C35-D03C-48AF-9BE4-6D2830BDECC4}">
      <dgm:prSet phldrT="[文本]"/>
      <dgm:spPr/>
      <dgm:t>
        <a:bodyPr/>
        <a:lstStyle/>
        <a:p>
          <a:endParaRPr lang="zh-CN" altLang="en-US" sz="2000" b="0" dirty="0">
            <a:latin typeface="微软雅黑" panose="020B0503020204020204" pitchFamily="34" charset="-122"/>
            <a:ea typeface="微软雅黑" panose="020B0503020204020204" pitchFamily="34" charset="-122"/>
          </a:endParaRPr>
        </a:p>
      </dgm:t>
    </dgm:pt>
    <dgm:pt modelId="{988294BE-60CE-464E-8544-763295EB65C4}" type="parTrans" cxnId="{98E737B9-432B-4CF4-88DC-E2E91EC9C766}">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370A1A02-428B-40CF-92CD-838BA4E86AFC}" type="sibTrans" cxnId="{98E737B9-432B-4CF4-88DC-E2E91EC9C766}">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F77EF4F5-65C9-4683-9B70-FDB58A6E77B7}">
      <dgm:prSet phldrT="[文本]" custT="1"/>
      <dgm:spPr>
        <a:xfrm>
          <a:off x="4741241" y="1800261"/>
          <a:ext cx="2285346" cy="1828276"/>
        </a:xfrm>
        <a:prstGeom prst="roundRect">
          <a:avLst>
            <a:gd name="adj" fmla="val 10000"/>
          </a:avLst>
        </a:prstGeom>
      </dgm:spPr>
      <dgm:t>
        <a:bodyPr/>
        <a:lstStyle/>
        <a:p>
          <a:r>
            <a:rPr lang="zh-CN" altLang="en-US" sz="2000" b="0" dirty="0">
              <a:latin typeface="微软雅黑" panose="020B0503020204020204" pitchFamily="34" charset="-122"/>
              <a:ea typeface="微软雅黑" panose="020B0503020204020204" pitchFamily="34" charset="-122"/>
              <a:cs typeface="+mn-cs"/>
            </a:rPr>
            <a:t>数据抓取技术</a:t>
          </a:r>
        </a:p>
      </dgm:t>
    </dgm:pt>
    <dgm:pt modelId="{BCB1D627-1F7C-4C43-86AD-320BF4EBC1D0}" type="parTrans" cxnId="{9A5BF30E-B4A3-4611-AD37-3D2ECE73FF4B}">
      <dgm:prSet/>
      <dgm:spPr>
        <a:xfrm rot="12960000">
          <a:off x="5584400" y="3170979"/>
          <a:ext cx="3136557" cy="930462"/>
        </a:xfrm>
        <a:prstGeom prst="leftArrow">
          <a:avLst>
            <a:gd name="adj1" fmla="val 60000"/>
            <a:gd name="adj2" fmla="val 50000"/>
          </a:avLst>
        </a:prstGeom>
      </dgm:spPr>
      <dgm:t>
        <a:bodyPr/>
        <a:lstStyle/>
        <a:p>
          <a:endParaRPr lang="zh-CN" altLang="en-US" sz="2000" b="0">
            <a:latin typeface="微软雅黑" panose="020B0503020204020204" pitchFamily="34" charset="-122"/>
            <a:ea typeface="微软雅黑" panose="020B0503020204020204" pitchFamily="34" charset="-122"/>
          </a:endParaRPr>
        </a:p>
      </dgm:t>
    </dgm:pt>
    <dgm:pt modelId="{CD00F091-C4D7-4A1E-8D89-6182A81DCE8A}" type="sibTrans" cxnId="{9A5BF30E-B4A3-4611-AD37-3D2ECE73FF4B}">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DBF1F807-5F9B-409A-B154-DCC162722DD2}">
      <dgm:prSet phldrT="[文本]" custT="1"/>
      <dgm:spPr>
        <a:xfrm>
          <a:off x="7216990" y="1524"/>
          <a:ext cx="2285346" cy="1828276"/>
        </a:xfrm>
        <a:prstGeom prst="roundRect">
          <a:avLst>
            <a:gd name="adj" fmla="val 10000"/>
          </a:avLst>
        </a:prstGeom>
      </dgm:spPr>
      <dgm:t>
        <a:bodyPr/>
        <a:lstStyle/>
        <a:p>
          <a:r>
            <a:rPr lang="zh-CN" altLang="en-US" sz="2000" b="0" dirty="0">
              <a:latin typeface="微软雅黑" panose="020B0503020204020204" pitchFamily="34" charset="-122"/>
              <a:ea typeface="微软雅黑" panose="020B0503020204020204" pitchFamily="34" charset="-122"/>
              <a:cs typeface="+mn-cs"/>
            </a:rPr>
            <a:t>并行处理技术</a:t>
          </a:r>
        </a:p>
      </dgm:t>
    </dgm:pt>
    <dgm:pt modelId="{D3C81AFD-65FB-4DDA-9A6C-498F45153E29}" type="parTrans" cxnId="{5901913F-5BF0-48FC-AAC7-FD5E132A86C2}">
      <dgm:prSet/>
      <dgm:spPr>
        <a:xfrm rot="15120000">
          <a:off x="7276010" y="1941953"/>
          <a:ext cx="3136557" cy="930462"/>
        </a:xfrm>
        <a:prstGeom prst="leftArrow">
          <a:avLst>
            <a:gd name="adj1" fmla="val 60000"/>
            <a:gd name="adj2" fmla="val 50000"/>
          </a:avLst>
        </a:prstGeom>
      </dgm:spPr>
      <dgm:t>
        <a:bodyPr/>
        <a:lstStyle/>
        <a:p>
          <a:endParaRPr lang="zh-CN" altLang="en-US" sz="2000" b="0">
            <a:latin typeface="微软雅黑" panose="020B0503020204020204" pitchFamily="34" charset="-122"/>
            <a:ea typeface="微软雅黑" panose="020B0503020204020204" pitchFamily="34" charset="-122"/>
          </a:endParaRPr>
        </a:p>
      </dgm:t>
    </dgm:pt>
    <dgm:pt modelId="{A7F45FB4-0C36-498D-8F57-9AB43042E1A2}" type="sibTrans" cxnId="{5901913F-5BF0-48FC-AAC7-FD5E132A86C2}">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8F991691-79B4-4237-A4BE-1D9038D87E22}">
      <dgm:prSet phldrT="[文本]" custT="1"/>
      <dgm:spPr>
        <a:xfrm>
          <a:off x="10277185" y="1524"/>
          <a:ext cx="2285346" cy="1828276"/>
        </a:xfrm>
        <a:prstGeom prst="roundRect">
          <a:avLst>
            <a:gd name="adj" fmla="val 10000"/>
          </a:avLst>
        </a:prstGeom>
      </dgm:spPr>
      <dgm:t>
        <a:bodyPr/>
        <a:lstStyle/>
        <a:p>
          <a:r>
            <a:rPr lang="zh-CN" altLang="en-US" sz="2000" b="0" dirty="0">
              <a:latin typeface="微软雅黑" panose="020B0503020204020204" pitchFamily="34" charset="-122"/>
              <a:ea typeface="微软雅黑" panose="020B0503020204020204" pitchFamily="34" charset="-122"/>
              <a:cs typeface="+mn-cs"/>
            </a:rPr>
            <a:t>高容量存储技术</a:t>
          </a:r>
        </a:p>
      </dgm:t>
    </dgm:pt>
    <dgm:pt modelId="{6877DF94-682B-4F6E-A520-83062ACC2189}" type="parTrans" cxnId="{72FE5A1A-D1BE-4C91-9B27-D372E6FD063D}">
      <dgm:prSet/>
      <dgm:spPr>
        <a:xfrm rot="17280000">
          <a:off x="9366954" y="1941953"/>
          <a:ext cx="3136557" cy="930462"/>
        </a:xfrm>
        <a:prstGeom prst="leftArrow">
          <a:avLst>
            <a:gd name="adj1" fmla="val 60000"/>
            <a:gd name="adj2" fmla="val 50000"/>
          </a:avLst>
        </a:prstGeom>
      </dgm:spPr>
      <dgm:t>
        <a:bodyPr/>
        <a:lstStyle/>
        <a:p>
          <a:endParaRPr lang="zh-CN" altLang="en-US" sz="2000" b="0">
            <a:latin typeface="微软雅黑" panose="020B0503020204020204" pitchFamily="34" charset="-122"/>
            <a:ea typeface="微软雅黑" panose="020B0503020204020204" pitchFamily="34" charset="-122"/>
          </a:endParaRPr>
        </a:p>
      </dgm:t>
    </dgm:pt>
    <dgm:pt modelId="{73918EE9-6776-44FA-BCAF-EC8374E64DBC}" type="sibTrans" cxnId="{72FE5A1A-D1BE-4C91-9B27-D372E6FD063D}">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A480F3C7-C9E9-42F0-9C62-9D4EFD742E6D}">
      <dgm:prSet phldrT="[文本]" custT="1"/>
      <dgm:spPr>
        <a:xfrm>
          <a:off x="12752934" y="1800261"/>
          <a:ext cx="2285346" cy="1828276"/>
        </a:xfrm>
        <a:prstGeom prst="roundRect">
          <a:avLst>
            <a:gd name="adj" fmla="val 10000"/>
          </a:avLst>
        </a:prstGeom>
      </dgm:spPr>
      <dgm:t>
        <a:bodyPr/>
        <a:lstStyle/>
        <a:p>
          <a:r>
            <a:rPr lang="zh-CN" altLang="en-US" sz="2000" b="0" dirty="0">
              <a:latin typeface="微软雅黑" panose="020B0503020204020204" pitchFamily="34" charset="-122"/>
              <a:ea typeface="微软雅黑" panose="020B0503020204020204" pitchFamily="34" charset="-122"/>
              <a:cs typeface="+mn-cs"/>
            </a:rPr>
            <a:t>数据可视化技术</a:t>
          </a:r>
        </a:p>
      </dgm:t>
    </dgm:pt>
    <dgm:pt modelId="{3E1728DA-5B1D-430E-9A3D-8747411C41C8}" type="parTrans" cxnId="{11BA1FCA-1B37-4FD4-85C0-08F22E61DD39}">
      <dgm:prSet/>
      <dgm:spPr>
        <a:xfrm rot="19440000">
          <a:off x="11058564" y="3170979"/>
          <a:ext cx="3136557" cy="930462"/>
        </a:xfrm>
        <a:prstGeom prst="leftArrow">
          <a:avLst>
            <a:gd name="adj1" fmla="val 60000"/>
            <a:gd name="adj2" fmla="val 50000"/>
          </a:avLst>
        </a:prstGeom>
      </dgm:spPr>
      <dgm:t>
        <a:bodyPr/>
        <a:lstStyle/>
        <a:p>
          <a:endParaRPr lang="zh-CN" altLang="en-US" sz="2000" b="0">
            <a:latin typeface="微软雅黑" panose="020B0503020204020204" pitchFamily="34" charset="-122"/>
            <a:ea typeface="微软雅黑" panose="020B0503020204020204" pitchFamily="34" charset="-122"/>
          </a:endParaRPr>
        </a:p>
      </dgm:t>
    </dgm:pt>
    <dgm:pt modelId="{A37C0B7B-EB2E-4E70-9E9A-A0886DFBA80F}" type="sibTrans" cxnId="{11BA1FCA-1B37-4FD4-85C0-08F22E61DD39}">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F31EC759-306B-4C4A-9E82-D7B572824222}" type="pres">
      <dgm:prSet presAssocID="{508C9443-2991-4AFA-94BF-ADD7A3D62434}" presName="cycle" presStyleCnt="0">
        <dgm:presLayoutVars>
          <dgm:chMax val="1"/>
          <dgm:dir/>
          <dgm:animLvl val="ctr"/>
          <dgm:resizeHandles val="exact"/>
        </dgm:presLayoutVars>
      </dgm:prSet>
      <dgm:spPr/>
    </dgm:pt>
    <dgm:pt modelId="{166DBD48-BD5B-4099-B9A7-D20D1ED3E284}" type="pres">
      <dgm:prSet presAssocID="{EB9BA998-4A89-4AC2-B7F1-ED967C0CC907}" presName="centerShape" presStyleLbl="node0" presStyleIdx="0" presStyleCnt="1"/>
      <dgm:spPr/>
    </dgm:pt>
    <dgm:pt modelId="{38091DC0-8F05-4BC2-A1CB-7F434C1E042C}" type="pres">
      <dgm:prSet presAssocID="{2D0B6531-0B49-44AF-9F7B-F3D35A003B31}" presName="parTrans" presStyleLbl="bgSibTrans2D1" presStyleIdx="0" presStyleCnt="6"/>
      <dgm:spPr/>
    </dgm:pt>
    <dgm:pt modelId="{D7E8EE5A-2FE9-4BE4-B90A-014C56855654}" type="pres">
      <dgm:prSet presAssocID="{D50F97B1-6CF6-4949-A92F-C0DA3DCEC6E8}" presName="node" presStyleLbl="node1" presStyleIdx="0" presStyleCnt="6">
        <dgm:presLayoutVars>
          <dgm:bulletEnabled val="1"/>
        </dgm:presLayoutVars>
      </dgm:prSet>
      <dgm:spPr/>
    </dgm:pt>
    <dgm:pt modelId="{DB64E836-FD9F-401C-AF6A-1CD754835E34}" type="pres">
      <dgm:prSet presAssocID="{BCB1D627-1F7C-4C43-86AD-320BF4EBC1D0}" presName="parTrans" presStyleLbl="bgSibTrans2D1" presStyleIdx="1" presStyleCnt="6"/>
      <dgm:spPr/>
    </dgm:pt>
    <dgm:pt modelId="{0A9C4EF3-FDA0-42A1-8F8F-8562D1BFC0D1}" type="pres">
      <dgm:prSet presAssocID="{F77EF4F5-65C9-4683-9B70-FDB58A6E77B7}" presName="node" presStyleLbl="node1" presStyleIdx="1" presStyleCnt="6">
        <dgm:presLayoutVars>
          <dgm:bulletEnabled val="1"/>
        </dgm:presLayoutVars>
      </dgm:prSet>
      <dgm:spPr/>
    </dgm:pt>
    <dgm:pt modelId="{5747ECBC-9DC4-49E3-83B9-6CD612CB5060}" type="pres">
      <dgm:prSet presAssocID="{D3C81AFD-65FB-4DDA-9A6C-498F45153E29}" presName="parTrans" presStyleLbl="bgSibTrans2D1" presStyleIdx="2" presStyleCnt="6"/>
      <dgm:spPr/>
    </dgm:pt>
    <dgm:pt modelId="{C9CADEFC-A2D2-4EAD-B4E1-236F1D1B56F9}" type="pres">
      <dgm:prSet presAssocID="{DBF1F807-5F9B-409A-B154-DCC162722DD2}" presName="node" presStyleLbl="node1" presStyleIdx="2" presStyleCnt="6">
        <dgm:presLayoutVars>
          <dgm:bulletEnabled val="1"/>
        </dgm:presLayoutVars>
      </dgm:prSet>
      <dgm:spPr/>
    </dgm:pt>
    <dgm:pt modelId="{883BFBE3-6008-4F93-9D5F-F8ACB9B851D1}" type="pres">
      <dgm:prSet presAssocID="{6877DF94-682B-4F6E-A520-83062ACC2189}" presName="parTrans" presStyleLbl="bgSibTrans2D1" presStyleIdx="3" presStyleCnt="6"/>
      <dgm:spPr/>
    </dgm:pt>
    <dgm:pt modelId="{41EF668F-AD5B-4A21-BCA4-5B4F2A3E7A12}" type="pres">
      <dgm:prSet presAssocID="{8F991691-79B4-4237-A4BE-1D9038D87E22}" presName="node" presStyleLbl="node1" presStyleIdx="3" presStyleCnt="6">
        <dgm:presLayoutVars>
          <dgm:bulletEnabled val="1"/>
        </dgm:presLayoutVars>
      </dgm:prSet>
      <dgm:spPr/>
    </dgm:pt>
    <dgm:pt modelId="{7869AFA8-9E0E-4E57-ACA4-EC9DA2DBCEF5}" type="pres">
      <dgm:prSet presAssocID="{3E1728DA-5B1D-430E-9A3D-8747411C41C8}" presName="parTrans" presStyleLbl="bgSibTrans2D1" presStyleIdx="4" presStyleCnt="6"/>
      <dgm:spPr/>
    </dgm:pt>
    <dgm:pt modelId="{EB3892B7-B691-47D3-A1F9-001DAE9CDDA9}" type="pres">
      <dgm:prSet presAssocID="{A480F3C7-C9E9-42F0-9C62-9D4EFD742E6D}" presName="node" presStyleLbl="node1" presStyleIdx="4" presStyleCnt="6">
        <dgm:presLayoutVars>
          <dgm:bulletEnabled val="1"/>
        </dgm:presLayoutVars>
      </dgm:prSet>
      <dgm:spPr/>
    </dgm:pt>
    <dgm:pt modelId="{6857CF92-020C-404D-B502-2BDBC6D84CAF}" type="pres">
      <dgm:prSet presAssocID="{FD5390AC-14B0-49A7-844F-178FA87E6B43}" presName="parTrans" presStyleLbl="bgSibTrans2D1" presStyleIdx="5" presStyleCnt="6"/>
      <dgm:spPr/>
    </dgm:pt>
    <dgm:pt modelId="{208DFC3D-DD82-408E-A1D0-1D82432D78C5}" type="pres">
      <dgm:prSet presAssocID="{B04EBF6B-DEF1-4D6E-91B4-8076157EF0E7}" presName="node" presStyleLbl="node1" presStyleIdx="5" presStyleCnt="6">
        <dgm:presLayoutVars>
          <dgm:bulletEnabled val="1"/>
        </dgm:presLayoutVars>
      </dgm:prSet>
      <dgm:spPr/>
    </dgm:pt>
  </dgm:ptLst>
  <dgm:cxnLst>
    <dgm:cxn modelId="{0BEA100A-3069-4DA4-965C-09866AF64E7F}" type="presOf" srcId="{A480F3C7-C9E9-42F0-9C62-9D4EFD742E6D}" destId="{EB3892B7-B691-47D3-A1F9-001DAE9CDDA9}" srcOrd="0" destOrd="0" presId="urn:microsoft.com/office/officeart/2005/8/layout/radial4#1"/>
    <dgm:cxn modelId="{9A5BF30E-B4A3-4611-AD37-3D2ECE73FF4B}" srcId="{EB9BA998-4A89-4AC2-B7F1-ED967C0CC907}" destId="{F77EF4F5-65C9-4683-9B70-FDB58A6E77B7}" srcOrd="1" destOrd="0" parTransId="{BCB1D627-1F7C-4C43-86AD-320BF4EBC1D0}" sibTransId="{CD00F091-C4D7-4A1E-8D89-6182A81DCE8A}"/>
    <dgm:cxn modelId="{EABA9412-1FE3-459B-906D-2E215459BF53}" type="presOf" srcId="{8F991691-79B4-4237-A4BE-1D9038D87E22}" destId="{41EF668F-AD5B-4A21-BCA4-5B4F2A3E7A12}" srcOrd="0" destOrd="0" presId="urn:microsoft.com/office/officeart/2005/8/layout/radial4#1"/>
    <dgm:cxn modelId="{2147B312-2608-4537-9618-CCFBA40F11E1}" type="presOf" srcId="{D50F97B1-6CF6-4949-A92F-C0DA3DCEC6E8}" destId="{D7E8EE5A-2FE9-4BE4-B90A-014C56855654}" srcOrd="0" destOrd="0" presId="urn:microsoft.com/office/officeart/2005/8/layout/radial4#1"/>
    <dgm:cxn modelId="{72FE5A1A-D1BE-4C91-9B27-D372E6FD063D}" srcId="{EB9BA998-4A89-4AC2-B7F1-ED967C0CC907}" destId="{8F991691-79B4-4237-A4BE-1D9038D87E22}" srcOrd="3" destOrd="0" parTransId="{6877DF94-682B-4F6E-A520-83062ACC2189}" sibTransId="{73918EE9-6776-44FA-BCAF-EC8374E64DBC}"/>
    <dgm:cxn modelId="{E0B6261D-E2F4-46EA-B7EA-CEEBAB4B17AE}" type="presOf" srcId="{2D0B6531-0B49-44AF-9F7B-F3D35A003B31}" destId="{38091DC0-8F05-4BC2-A1CB-7F434C1E042C}" srcOrd="0" destOrd="0" presId="urn:microsoft.com/office/officeart/2005/8/layout/radial4#1"/>
    <dgm:cxn modelId="{8961C922-AB72-4C88-BAB6-DF92EC88DC99}" type="presOf" srcId="{EB9BA998-4A89-4AC2-B7F1-ED967C0CC907}" destId="{166DBD48-BD5B-4099-B9A7-D20D1ED3E284}" srcOrd="0" destOrd="0" presId="urn:microsoft.com/office/officeart/2005/8/layout/radial4#1"/>
    <dgm:cxn modelId="{7F8F262B-9E26-4305-B78E-8D46BD3733D3}" type="presOf" srcId="{FD5390AC-14B0-49A7-844F-178FA87E6B43}" destId="{6857CF92-020C-404D-B502-2BDBC6D84CAF}" srcOrd="0" destOrd="0" presId="urn:microsoft.com/office/officeart/2005/8/layout/radial4#1"/>
    <dgm:cxn modelId="{5F14A339-E20F-4CE0-A445-9FADCF14D5F0}" type="presOf" srcId="{508C9443-2991-4AFA-94BF-ADD7A3D62434}" destId="{F31EC759-306B-4C4A-9E82-D7B572824222}" srcOrd="0" destOrd="0" presId="urn:microsoft.com/office/officeart/2005/8/layout/radial4#1"/>
    <dgm:cxn modelId="{5901913F-5BF0-48FC-AAC7-FD5E132A86C2}" srcId="{EB9BA998-4A89-4AC2-B7F1-ED967C0CC907}" destId="{DBF1F807-5F9B-409A-B154-DCC162722DD2}" srcOrd="2" destOrd="0" parTransId="{D3C81AFD-65FB-4DDA-9A6C-498F45153E29}" sibTransId="{A7F45FB4-0C36-498D-8F57-9AB43042E1A2}"/>
    <dgm:cxn modelId="{D757B26D-4D23-43C4-9FDA-AE5331424683}" srcId="{508C9443-2991-4AFA-94BF-ADD7A3D62434}" destId="{EB9BA998-4A89-4AC2-B7F1-ED967C0CC907}" srcOrd="0" destOrd="0" parTransId="{E0DB966C-E330-4046-9DDA-16C83389A6BD}" sibTransId="{D6FBB61A-54A4-49F9-B327-1671DD758132}"/>
    <dgm:cxn modelId="{67EC5E97-98D8-411A-B6C8-D7B751D79B1C}" srcId="{EB9BA998-4A89-4AC2-B7F1-ED967C0CC907}" destId="{D50F97B1-6CF6-4949-A92F-C0DA3DCEC6E8}" srcOrd="0" destOrd="0" parTransId="{2D0B6531-0B49-44AF-9F7B-F3D35A003B31}" sibTransId="{9FA0E0A0-BB99-4D5D-894F-55066196E4F0}"/>
    <dgm:cxn modelId="{98E737B9-432B-4CF4-88DC-E2E91EC9C766}" srcId="{508C9443-2991-4AFA-94BF-ADD7A3D62434}" destId="{6BFB1C35-D03C-48AF-9BE4-6D2830BDECC4}" srcOrd="1" destOrd="0" parTransId="{988294BE-60CE-464E-8544-763295EB65C4}" sibTransId="{370A1A02-428B-40CF-92CD-838BA4E86AFC}"/>
    <dgm:cxn modelId="{480DF3BA-3FAA-4518-A940-0C1BF886D98E}" srcId="{EB9BA998-4A89-4AC2-B7F1-ED967C0CC907}" destId="{B04EBF6B-DEF1-4D6E-91B4-8076157EF0E7}" srcOrd="5" destOrd="0" parTransId="{FD5390AC-14B0-49A7-844F-178FA87E6B43}" sibTransId="{9E456ABE-88C1-4388-BAEE-5C0B718DBD0D}"/>
    <dgm:cxn modelId="{4B4BCFC0-550D-4121-B94F-1A5E5A1DC3FB}" type="presOf" srcId="{DBF1F807-5F9B-409A-B154-DCC162722DD2}" destId="{C9CADEFC-A2D2-4EAD-B4E1-236F1D1B56F9}" srcOrd="0" destOrd="0" presId="urn:microsoft.com/office/officeart/2005/8/layout/radial4#1"/>
    <dgm:cxn modelId="{11BA1FCA-1B37-4FD4-85C0-08F22E61DD39}" srcId="{EB9BA998-4A89-4AC2-B7F1-ED967C0CC907}" destId="{A480F3C7-C9E9-42F0-9C62-9D4EFD742E6D}" srcOrd="4" destOrd="0" parTransId="{3E1728DA-5B1D-430E-9A3D-8747411C41C8}" sibTransId="{A37C0B7B-EB2E-4E70-9E9A-A0886DFBA80F}"/>
    <dgm:cxn modelId="{8A8ED8D2-0E1B-4705-A566-126F0F6F8A95}" type="presOf" srcId="{3E1728DA-5B1D-430E-9A3D-8747411C41C8}" destId="{7869AFA8-9E0E-4E57-ACA4-EC9DA2DBCEF5}" srcOrd="0" destOrd="0" presId="urn:microsoft.com/office/officeart/2005/8/layout/radial4#1"/>
    <dgm:cxn modelId="{2FA223D6-537E-4465-A0AE-0D53EA538A26}" type="presOf" srcId="{D3C81AFD-65FB-4DDA-9A6C-498F45153E29}" destId="{5747ECBC-9DC4-49E3-83B9-6CD612CB5060}" srcOrd="0" destOrd="0" presId="urn:microsoft.com/office/officeart/2005/8/layout/radial4#1"/>
    <dgm:cxn modelId="{C1CB81DC-55E2-400D-8819-84974EBEAE11}" type="presOf" srcId="{6877DF94-682B-4F6E-A520-83062ACC2189}" destId="{883BFBE3-6008-4F93-9D5F-F8ACB9B851D1}" srcOrd="0" destOrd="0" presId="urn:microsoft.com/office/officeart/2005/8/layout/radial4#1"/>
    <dgm:cxn modelId="{31077EE2-8E0D-4582-902A-D69E41204560}" type="presOf" srcId="{F77EF4F5-65C9-4683-9B70-FDB58A6E77B7}" destId="{0A9C4EF3-FDA0-42A1-8F8F-8562D1BFC0D1}" srcOrd="0" destOrd="0" presId="urn:microsoft.com/office/officeart/2005/8/layout/radial4#1"/>
    <dgm:cxn modelId="{07898FFE-BD72-45EF-9CD6-0D8B25FE3F4E}" type="presOf" srcId="{B04EBF6B-DEF1-4D6E-91B4-8076157EF0E7}" destId="{208DFC3D-DD82-408E-A1D0-1D82432D78C5}" srcOrd="0" destOrd="0" presId="urn:microsoft.com/office/officeart/2005/8/layout/radial4#1"/>
    <dgm:cxn modelId="{62F19CFF-13BA-4869-9C47-07A9A5A9226D}" type="presOf" srcId="{BCB1D627-1F7C-4C43-86AD-320BF4EBC1D0}" destId="{DB64E836-FD9F-401C-AF6A-1CD754835E34}" srcOrd="0" destOrd="0" presId="urn:microsoft.com/office/officeart/2005/8/layout/radial4#1"/>
    <dgm:cxn modelId="{38042483-1D2C-43C5-AD56-8285DEF45A7E}" type="presParOf" srcId="{F31EC759-306B-4C4A-9E82-D7B572824222}" destId="{166DBD48-BD5B-4099-B9A7-D20D1ED3E284}" srcOrd="0" destOrd="0" presId="urn:microsoft.com/office/officeart/2005/8/layout/radial4#1"/>
    <dgm:cxn modelId="{7A2D547E-0A4E-47FE-8F3D-1055144ECB6D}" type="presParOf" srcId="{F31EC759-306B-4C4A-9E82-D7B572824222}" destId="{38091DC0-8F05-4BC2-A1CB-7F434C1E042C}" srcOrd="1" destOrd="0" presId="urn:microsoft.com/office/officeart/2005/8/layout/radial4#1"/>
    <dgm:cxn modelId="{55787835-E99A-4EB9-A8AF-B37EF6347EDC}" type="presParOf" srcId="{F31EC759-306B-4C4A-9E82-D7B572824222}" destId="{D7E8EE5A-2FE9-4BE4-B90A-014C56855654}" srcOrd="2" destOrd="0" presId="urn:microsoft.com/office/officeart/2005/8/layout/radial4#1"/>
    <dgm:cxn modelId="{A8F1AEC1-AEC2-4A9C-A07D-17257AD4F497}" type="presParOf" srcId="{F31EC759-306B-4C4A-9E82-D7B572824222}" destId="{DB64E836-FD9F-401C-AF6A-1CD754835E34}" srcOrd="3" destOrd="0" presId="urn:microsoft.com/office/officeart/2005/8/layout/radial4#1"/>
    <dgm:cxn modelId="{DC7F304B-EBE4-4DCC-B8AB-4BA6621FBA4C}" type="presParOf" srcId="{F31EC759-306B-4C4A-9E82-D7B572824222}" destId="{0A9C4EF3-FDA0-42A1-8F8F-8562D1BFC0D1}" srcOrd="4" destOrd="0" presId="urn:microsoft.com/office/officeart/2005/8/layout/radial4#1"/>
    <dgm:cxn modelId="{DDC9C60D-4043-4315-9ABF-B5D15B5D6EF7}" type="presParOf" srcId="{F31EC759-306B-4C4A-9E82-D7B572824222}" destId="{5747ECBC-9DC4-49E3-83B9-6CD612CB5060}" srcOrd="5" destOrd="0" presId="urn:microsoft.com/office/officeart/2005/8/layout/radial4#1"/>
    <dgm:cxn modelId="{E42673CE-2118-4C72-9D64-1C208E30B3EB}" type="presParOf" srcId="{F31EC759-306B-4C4A-9E82-D7B572824222}" destId="{C9CADEFC-A2D2-4EAD-B4E1-236F1D1B56F9}" srcOrd="6" destOrd="0" presId="urn:microsoft.com/office/officeart/2005/8/layout/radial4#1"/>
    <dgm:cxn modelId="{CA5C7207-DC4C-43FF-A5F5-D219065E9BED}" type="presParOf" srcId="{F31EC759-306B-4C4A-9E82-D7B572824222}" destId="{883BFBE3-6008-4F93-9D5F-F8ACB9B851D1}" srcOrd="7" destOrd="0" presId="urn:microsoft.com/office/officeart/2005/8/layout/radial4#1"/>
    <dgm:cxn modelId="{51C487E0-9951-4E8D-B21E-D40AF274919F}" type="presParOf" srcId="{F31EC759-306B-4C4A-9E82-D7B572824222}" destId="{41EF668F-AD5B-4A21-BCA4-5B4F2A3E7A12}" srcOrd="8" destOrd="0" presId="urn:microsoft.com/office/officeart/2005/8/layout/radial4#1"/>
    <dgm:cxn modelId="{4650E53E-2426-4DC6-8F34-5E2012C7ED2C}" type="presParOf" srcId="{F31EC759-306B-4C4A-9E82-D7B572824222}" destId="{7869AFA8-9E0E-4E57-ACA4-EC9DA2DBCEF5}" srcOrd="9" destOrd="0" presId="urn:microsoft.com/office/officeart/2005/8/layout/radial4#1"/>
    <dgm:cxn modelId="{39197E4B-75D2-4EEC-AA9E-6B2D6F2A7215}" type="presParOf" srcId="{F31EC759-306B-4C4A-9E82-D7B572824222}" destId="{EB3892B7-B691-47D3-A1F9-001DAE9CDDA9}" srcOrd="10" destOrd="0" presId="urn:microsoft.com/office/officeart/2005/8/layout/radial4#1"/>
    <dgm:cxn modelId="{8E5B20F0-E1B6-4A77-A346-D293D0688164}" type="presParOf" srcId="{F31EC759-306B-4C4A-9E82-D7B572824222}" destId="{6857CF92-020C-404D-B502-2BDBC6D84CAF}" srcOrd="11" destOrd="0" presId="urn:microsoft.com/office/officeart/2005/8/layout/radial4#1"/>
    <dgm:cxn modelId="{A3F41DE8-FFC4-4BB4-87F6-40C88B012A0E}" type="presParOf" srcId="{F31EC759-306B-4C4A-9E82-D7B572824222}" destId="{208DFC3D-DD82-408E-A1D0-1D82432D78C5}" srcOrd="12" destOrd="0" presId="urn:microsoft.com/office/officeart/2005/8/layout/radial4#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D823BD-51C5-44C3-B428-92CA75DB4951}" type="doc">
      <dgm:prSet loTypeId="urn:microsoft.com/office/officeart/2008/layout/HexagonCluster" loCatId="picture" qsTypeId="urn:microsoft.com/office/officeart/2005/8/quickstyle/simple1#18" qsCatId="simple" csTypeId="urn:microsoft.com/office/officeart/2005/8/colors/accent1_3" csCatId="accent1" phldr="1"/>
      <dgm:spPr/>
      <dgm:t>
        <a:bodyPr/>
        <a:lstStyle/>
        <a:p>
          <a:endParaRPr lang="zh-CN" altLang="en-US"/>
        </a:p>
      </dgm:t>
    </dgm:pt>
    <dgm:pt modelId="{6E62FB4F-CE2B-4E64-A8F8-0974DC821966}">
      <dgm:prSet phldrT="[文本]" custT="1"/>
      <dgm:spPr/>
      <dgm:t>
        <a:bodyPr/>
        <a:lstStyle/>
        <a:p>
          <a:r>
            <a:rPr lang="zh-CN" altLang="en-US" sz="2000" dirty="0">
              <a:latin typeface="微软雅黑" panose="020B0503020204020204" pitchFamily="34" charset="-122"/>
              <a:ea typeface="微软雅黑" panose="020B0503020204020204" pitchFamily="34" charset="-122"/>
            </a:rPr>
            <a:t>金融</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领域</a:t>
          </a:r>
        </a:p>
      </dgm:t>
    </dgm:pt>
    <dgm:pt modelId="{64162FA2-335A-47C1-9359-40047A138942}" type="parTrans" cxnId="{683A7A8C-3D0D-4EB8-92C0-2474EFCC50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B14F98B-2697-4C8D-A85A-4C767BEFD507}" type="sibTrans" cxnId="{683A7A8C-3D0D-4EB8-92C0-2474EFCC5020}">
      <dgm:prSet/>
      <dgm:spPr>
        <a:blipFill>
          <a:blip xmlns:r="http://schemas.openxmlformats.org/officeDocument/2006/relationships" r:embed="rId1"/>
          <a:srcRect/>
          <a:stretch>
            <a:fillRect l="-13000" r="-13000"/>
          </a:stretch>
        </a:blipFill>
      </dgm:spPr>
      <dgm:t>
        <a:bodyPr/>
        <a:lstStyle/>
        <a:p>
          <a:endParaRPr lang="zh-CN" altLang="en-US" sz="2000">
            <a:latin typeface="微软雅黑" panose="020B0503020204020204" pitchFamily="34" charset="-122"/>
            <a:ea typeface="微软雅黑" panose="020B0503020204020204" pitchFamily="34" charset="-122"/>
          </a:endParaRPr>
        </a:p>
      </dgm:t>
    </dgm:pt>
    <dgm:pt modelId="{B2C39129-677F-4BC8-80F9-4A38F173E7F7}">
      <dgm:prSet phldrT="[文本]" custT="1"/>
      <dgm:spPr/>
      <dgm:t>
        <a:bodyPr/>
        <a:lstStyle/>
        <a:p>
          <a:r>
            <a:rPr lang="zh-CN" altLang="en-US" sz="2000" dirty="0">
              <a:latin typeface="微软雅黑" panose="020B0503020204020204" pitchFamily="34" charset="-122"/>
              <a:ea typeface="微软雅黑" panose="020B0503020204020204" pitchFamily="34" charset="-122"/>
            </a:rPr>
            <a:t>医疗</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领域</a:t>
          </a:r>
        </a:p>
      </dgm:t>
    </dgm:pt>
    <dgm:pt modelId="{7B517057-1976-4105-BC8A-5B7616683953}" type="parTrans" cxnId="{66529A0D-16E5-4903-825D-465ED0CB1691}">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2BDFA23A-22E0-434E-B464-300795CFCA76}" type="sibTrans" cxnId="{66529A0D-16E5-4903-825D-465ED0CB1691}">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0" r="-30000"/>
          </a:stretch>
        </a:blipFill>
      </dgm:spPr>
      <dgm:t>
        <a:bodyPr/>
        <a:lstStyle/>
        <a:p>
          <a:endParaRPr lang="zh-CN" altLang="en-US" sz="2000">
            <a:latin typeface="微软雅黑" panose="020B0503020204020204" pitchFamily="34" charset="-122"/>
            <a:ea typeface="微软雅黑" panose="020B0503020204020204" pitchFamily="34" charset="-122"/>
          </a:endParaRPr>
        </a:p>
      </dgm:t>
    </dgm:pt>
    <dgm:pt modelId="{2284BCBF-D048-461A-81EA-2D8232C219C6}">
      <dgm:prSet phldrT="[文本]" custT="1"/>
      <dgm:spPr/>
      <dgm:t>
        <a:bodyPr/>
        <a:lstStyle/>
        <a:p>
          <a:r>
            <a:rPr lang="zh-CN" altLang="en-US" sz="2000" dirty="0">
              <a:latin typeface="微软雅黑" panose="020B0503020204020204" pitchFamily="34" charset="-122"/>
              <a:ea typeface="微软雅黑" panose="020B0503020204020204" pitchFamily="34" charset="-122"/>
            </a:rPr>
            <a:t>电商</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领域</a:t>
          </a:r>
        </a:p>
      </dgm:t>
    </dgm:pt>
    <dgm:pt modelId="{420FE05E-840F-42DB-A7BB-3B33B2D37597}" type="parTrans" cxnId="{7BFC706C-9FB8-4724-870C-433D9C134F2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19CFE72-0539-4770-89E6-D317735299B6}" type="sibTrans" cxnId="{7BFC706C-9FB8-4724-870C-433D9C134F29}">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9000" r="-29000"/>
          </a:stretch>
        </a:blipFill>
      </dgm:spPr>
      <dgm:t>
        <a:bodyPr/>
        <a:lstStyle/>
        <a:p>
          <a:endParaRPr lang="zh-CN" altLang="en-US" sz="2000">
            <a:latin typeface="微软雅黑" panose="020B0503020204020204" pitchFamily="34" charset="-122"/>
            <a:ea typeface="微软雅黑" panose="020B0503020204020204" pitchFamily="34" charset="-122"/>
          </a:endParaRPr>
        </a:p>
      </dgm:t>
    </dgm:pt>
    <dgm:pt modelId="{F2789BE6-FB26-4A41-86A7-CCB21710788A}" type="pres">
      <dgm:prSet presAssocID="{95D823BD-51C5-44C3-B428-92CA75DB4951}" presName="Name0" presStyleCnt="0">
        <dgm:presLayoutVars>
          <dgm:chMax val="21"/>
          <dgm:chPref val="21"/>
        </dgm:presLayoutVars>
      </dgm:prSet>
      <dgm:spPr/>
    </dgm:pt>
    <dgm:pt modelId="{705432E1-FFE0-4E7B-AC88-C2266200D35B}" type="pres">
      <dgm:prSet presAssocID="{6E62FB4F-CE2B-4E64-A8F8-0974DC821966}" presName="text1" presStyleCnt="0"/>
      <dgm:spPr/>
    </dgm:pt>
    <dgm:pt modelId="{238F5224-52CF-4ECC-A250-2B3221CDAF0E}" type="pres">
      <dgm:prSet presAssocID="{6E62FB4F-CE2B-4E64-A8F8-0974DC821966}" presName="textRepeatNode" presStyleLbl="alignNode1" presStyleIdx="0" presStyleCnt="3">
        <dgm:presLayoutVars>
          <dgm:chMax val="0"/>
          <dgm:chPref val="0"/>
          <dgm:bulletEnabled val="1"/>
        </dgm:presLayoutVars>
      </dgm:prSet>
      <dgm:spPr/>
    </dgm:pt>
    <dgm:pt modelId="{FECAEBEC-9382-4356-A573-45BD070AC320}" type="pres">
      <dgm:prSet presAssocID="{6E62FB4F-CE2B-4E64-A8F8-0974DC821966}" presName="textaccent1" presStyleCnt="0"/>
      <dgm:spPr/>
    </dgm:pt>
    <dgm:pt modelId="{D054A0AB-092E-4F4B-8E57-6DDDA5093244}" type="pres">
      <dgm:prSet presAssocID="{6E62FB4F-CE2B-4E64-A8F8-0974DC821966}" presName="accentRepeatNode" presStyleLbl="solidAlignAcc1" presStyleIdx="0" presStyleCnt="6"/>
      <dgm:spPr/>
    </dgm:pt>
    <dgm:pt modelId="{E61C40D8-69CB-43EF-91AC-2DB1B9BDC715}" type="pres">
      <dgm:prSet presAssocID="{6B14F98B-2697-4C8D-A85A-4C767BEFD507}" presName="image1" presStyleCnt="0"/>
      <dgm:spPr/>
    </dgm:pt>
    <dgm:pt modelId="{288F22DE-A156-429B-B97C-4CB3FF78F813}" type="pres">
      <dgm:prSet presAssocID="{6B14F98B-2697-4C8D-A85A-4C767BEFD507}" presName="imageRepeatNode" presStyleLbl="alignAcc1" presStyleIdx="0" presStyleCnt="3"/>
      <dgm:spPr/>
    </dgm:pt>
    <dgm:pt modelId="{13BBF1DE-0F7D-46FC-9AC2-CF7826DE3A1A}" type="pres">
      <dgm:prSet presAssocID="{6B14F98B-2697-4C8D-A85A-4C767BEFD507}" presName="imageaccent1" presStyleCnt="0"/>
      <dgm:spPr/>
    </dgm:pt>
    <dgm:pt modelId="{CA13C10F-B273-4091-880D-735B2D4F658E}" type="pres">
      <dgm:prSet presAssocID="{6B14F98B-2697-4C8D-A85A-4C767BEFD507}" presName="accentRepeatNode" presStyleLbl="solidAlignAcc1" presStyleIdx="1" presStyleCnt="6"/>
      <dgm:spPr/>
    </dgm:pt>
    <dgm:pt modelId="{240918FE-D9D8-4247-8050-5892F87A90C9}" type="pres">
      <dgm:prSet presAssocID="{B2C39129-677F-4BC8-80F9-4A38F173E7F7}" presName="text2" presStyleCnt="0"/>
      <dgm:spPr/>
    </dgm:pt>
    <dgm:pt modelId="{313E921F-E856-43AC-B984-814C204BBD12}" type="pres">
      <dgm:prSet presAssocID="{B2C39129-677F-4BC8-80F9-4A38F173E7F7}" presName="textRepeatNode" presStyleLbl="alignNode1" presStyleIdx="1" presStyleCnt="3">
        <dgm:presLayoutVars>
          <dgm:chMax val="0"/>
          <dgm:chPref val="0"/>
          <dgm:bulletEnabled val="1"/>
        </dgm:presLayoutVars>
      </dgm:prSet>
      <dgm:spPr/>
    </dgm:pt>
    <dgm:pt modelId="{E0570DB7-21C8-42EC-9606-0C53D3BF25E7}" type="pres">
      <dgm:prSet presAssocID="{B2C39129-677F-4BC8-80F9-4A38F173E7F7}" presName="textaccent2" presStyleCnt="0"/>
      <dgm:spPr/>
    </dgm:pt>
    <dgm:pt modelId="{EBB3C444-900B-4C56-9277-B60CFEFFBCE5}" type="pres">
      <dgm:prSet presAssocID="{B2C39129-677F-4BC8-80F9-4A38F173E7F7}" presName="accentRepeatNode" presStyleLbl="solidAlignAcc1" presStyleIdx="2" presStyleCnt="6"/>
      <dgm:spPr/>
    </dgm:pt>
    <dgm:pt modelId="{065681BB-21E5-4C90-8768-75551D7D14B9}" type="pres">
      <dgm:prSet presAssocID="{2BDFA23A-22E0-434E-B464-300795CFCA76}" presName="image2" presStyleCnt="0"/>
      <dgm:spPr/>
    </dgm:pt>
    <dgm:pt modelId="{E0A960E1-81D2-4FB7-801B-8394A5725EC4}" type="pres">
      <dgm:prSet presAssocID="{2BDFA23A-22E0-434E-B464-300795CFCA76}" presName="imageRepeatNode" presStyleLbl="alignAcc1" presStyleIdx="1" presStyleCnt="3"/>
      <dgm:spPr/>
    </dgm:pt>
    <dgm:pt modelId="{BEB1EA18-4EB1-4A7E-A96F-79DDB1D92C11}" type="pres">
      <dgm:prSet presAssocID="{2BDFA23A-22E0-434E-B464-300795CFCA76}" presName="imageaccent2" presStyleCnt="0"/>
      <dgm:spPr/>
    </dgm:pt>
    <dgm:pt modelId="{072736B9-B6AA-4A7A-84A3-A6918AAC5A1B}" type="pres">
      <dgm:prSet presAssocID="{2BDFA23A-22E0-434E-B464-300795CFCA76}" presName="accentRepeatNode" presStyleLbl="solidAlignAcc1" presStyleIdx="3" presStyleCnt="6"/>
      <dgm:spPr/>
    </dgm:pt>
    <dgm:pt modelId="{55A9A4FD-DA3E-4B14-A29C-D19B6C3488FA}" type="pres">
      <dgm:prSet presAssocID="{2284BCBF-D048-461A-81EA-2D8232C219C6}" presName="text3" presStyleCnt="0"/>
      <dgm:spPr/>
    </dgm:pt>
    <dgm:pt modelId="{37FD2A6A-1934-47C8-9FF9-E227604A0594}" type="pres">
      <dgm:prSet presAssocID="{2284BCBF-D048-461A-81EA-2D8232C219C6}" presName="textRepeatNode" presStyleLbl="alignNode1" presStyleIdx="2" presStyleCnt="3">
        <dgm:presLayoutVars>
          <dgm:chMax val="0"/>
          <dgm:chPref val="0"/>
          <dgm:bulletEnabled val="1"/>
        </dgm:presLayoutVars>
      </dgm:prSet>
      <dgm:spPr/>
    </dgm:pt>
    <dgm:pt modelId="{ADD4DA65-1B11-46C3-834B-4BB2D7D4B649}" type="pres">
      <dgm:prSet presAssocID="{2284BCBF-D048-461A-81EA-2D8232C219C6}" presName="textaccent3" presStyleCnt="0"/>
      <dgm:spPr/>
    </dgm:pt>
    <dgm:pt modelId="{87B5C7D3-056E-4EF8-BB65-4C0077F68AC6}" type="pres">
      <dgm:prSet presAssocID="{2284BCBF-D048-461A-81EA-2D8232C219C6}" presName="accentRepeatNode" presStyleLbl="solidAlignAcc1" presStyleIdx="4" presStyleCnt="6"/>
      <dgm:spPr/>
    </dgm:pt>
    <dgm:pt modelId="{DFD927B4-5BE5-4ED0-A9D7-CDF431B91CEE}" type="pres">
      <dgm:prSet presAssocID="{619CFE72-0539-4770-89E6-D317735299B6}" presName="image3" presStyleCnt="0"/>
      <dgm:spPr/>
    </dgm:pt>
    <dgm:pt modelId="{C7DCD209-A0F1-4415-A955-1DCE0A77613C}" type="pres">
      <dgm:prSet presAssocID="{619CFE72-0539-4770-89E6-D317735299B6}" presName="imageRepeatNode" presStyleLbl="alignAcc1" presStyleIdx="2" presStyleCnt="3"/>
      <dgm:spPr/>
    </dgm:pt>
    <dgm:pt modelId="{75F2E2FF-AEAC-40A9-8506-0CD364F73CFF}" type="pres">
      <dgm:prSet presAssocID="{619CFE72-0539-4770-89E6-D317735299B6}" presName="imageaccent3" presStyleCnt="0"/>
      <dgm:spPr/>
    </dgm:pt>
    <dgm:pt modelId="{D5296C69-47D4-47B9-ABFF-C3C17D123024}" type="pres">
      <dgm:prSet presAssocID="{619CFE72-0539-4770-89E6-D317735299B6}" presName="accentRepeatNode" presStyleLbl="solidAlignAcc1" presStyleIdx="5" presStyleCnt="6"/>
      <dgm:spPr/>
    </dgm:pt>
  </dgm:ptLst>
  <dgm:cxnLst>
    <dgm:cxn modelId="{66529A0D-16E5-4903-825D-465ED0CB1691}" srcId="{95D823BD-51C5-44C3-B428-92CA75DB4951}" destId="{B2C39129-677F-4BC8-80F9-4A38F173E7F7}" srcOrd="1" destOrd="0" parTransId="{7B517057-1976-4105-BC8A-5B7616683953}" sibTransId="{2BDFA23A-22E0-434E-B464-300795CFCA76}"/>
    <dgm:cxn modelId="{741E531B-B108-46CD-98A3-F617D192973B}" type="presOf" srcId="{95D823BD-51C5-44C3-B428-92CA75DB4951}" destId="{F2789BE6-FB26-4A41-86A7-CCB21710788A}" srcOrd="0" destOrd="0" presId="urn:microsoft.com/office/officeart/2008/layout/HexagonCluster"/>
    <dgm:cxn modelId="{030C4920-699A-4668-9926-ED4687721C9F}" type="presOf" srcId="{6E62FB4F-CE2B-4E64-A8F8-0974DC821966}" destId="{238F5224-52CF-4ECC-A250-2B3221CDAF0E}" srcOrd="0" destOrd="0" presId="urn:microsoft.com/office/officeart/2008/layout/HexagonCluster"/>
    <dgm:cxn modelId="{7BFC706C-9FB8-4724-870C-433D9C134F29}" srcId="{95D823BD-51C5-44C3-B428-92CA75DB4951}" destId="{2284BCBF-D048-461A-81EA-2D8232C219C6}" srcOrd="2" destOrd="0" parTransId="{420FE05E-840F-42DB-A7BB-3B33B2D37597}" sibTransId="{619CFE72-0539-4770-89E6-D317735299B6}"/>
    <dgm:cxn modelId="{F603E570-818B-40AB-8C3A-A9D849B0640D}" type="presOf" srcId="{2BDFA23A-22E0-434E-B464-300795CFCA76}" destId="{E0A960E1-81D2-4FB7-801B-8394A5725EC4}" srcOrd="0" destOrd="0" presId="urn:microsoft.com/office/officeart/2008/layout/HexagonCluster"/>
    <dgm:cxn modelId="{683A7A8C-3D0D-4EB8-92C0-2474EFCC5020}" srcId="{95D823BD-51C5-44C3-B428-92CA75DB4951}" destId="{6E62FB4F-CE2B-4E64-A8F8-0974DC821966}" srcOrd="0" destOrd="0" parTransId="{64162FA2-335A-47C1-9359-40047A138942}" sibTransId="{6B14F98B-2697-4C8D-A85A-4C767BEFD507}"/>
    <dgm:cxn modelId="{3CBF69CF-63D3-4E2F-BB19-7011318D2F8E}" type="presOf" srcId="{6B14F98B-2697-4C8D-A85A-4C767BEFD507}" destId="{288F22DE-A156-429B-B97C-4CB3FF78F813}" srcOrd="0" destOrd="0" presId="urn:microsoft.com/office/officeart/2008/layout/HexagonCluster"/>
    <dgm:cxn modelId="{1CA87AD5-3D13-49AA-BC39-22A19D22860D}" type="presOf" srcId="{2284BCBF-D048-461A-81EA-2D8232C219C6}" destId="{37FD2A6A-1934-47C8-9FF9-E227604A0594}" srcOrd="0" destOrd="0" presId="urn:microsoft.com/office/officeart/2008/layout/HexagonCluster"/>
    <dgm:cxn modelId="{62A881F8-68AA-4705-8A83-A2423C81FFF6}" type="presOf" srcId="{619CFE72-0539-4770-89E6-D317735299B6}" destId="{C7DCD209-A0F1-4415-A955-1DCE0A77613C}" srcOrd="0" destOrd="0" presId="urn:microsoft.com/office/officeart/2008/layout/HexagonCluster"/>
    <dgm:cxn modelId="{A34660FE-D92C-4A61-ABA8-6DCF2E057962}" type="presOf" srcId="{B2C39129-677F-4BC8-80F9-4A38F173E7F7}" destId="{313E921F-E856-43AC-B984-814C204BBD12}" srcOrd="0" destOrd="0" presId="urn:microsoft.com/office/officeart/2008/layout/HexagonCluster"/>
    <dgm:cxn modelId="{B4013487-A145-458A-B2D2-44E83CD8CE10}" type="presParOf" srcId="{F2789BE6-FB26-4A41-86A7-CCB21710788A}" destId="{705432E1-FFE0-4E7B-AC88-C2266200D35B}" srcOrd="0" destOrd="0" presId="urn:microsoft.com/office/officeart/2008/layout/HexagonCluster"/>
    <dgm:cxn modelId="{6FC8D434-CFB2-47C4-962C-0790F95A6716}" type="presParOf" srcId="{705432E1-FFE0-4E7B-AC88-C2266200D35B}" destId="{238F5224-52CF-4ECC-A250-2B3221CDAF0E}" srcOrd="0" destOrd="0" presId="urn:microsoft.com/office/officeart/2008/layout/HexagonCluster"/>
    <dgm:cxn modelId="{01930EEF-FC2E-427A-99BD-5C0A0F8C7230}" type="presParOf" srcId="{F2789BE6-FB26-4A41-86A7-CCB21710788A}" destId="{FECAEBEC-9382-4356-A573-45BD070AC320}" srcOrd="1" destOrd="0" presId="urn:microsoft.com/office/officeart/2008/layout/HexagonCluster"/>
    <dgm:cxn modelId="{2E9FBAC8-0CA3-4DBA-875E-734A58262223}" type="presParOf" srcId="{FECAEBEC-9382-4356-A573-45BD070AC320}" destId="{D054A0AB-092E-4F4B-8E57-6DDDA5093244}" srcOrd="0" destOrd="0" presId="urn:microsoft.com/office/officeart/2008/layout/HexagonCluster"/>
    <dgm:cxn modelId="{95FC0400-6DE0-4751-A357-EA6649BB71CF}" type="presParOf" srcId="{F2789BE6-FB26-4A41-86A7-CCB21710788A}" destId="{E61C40D8-69CB-43EF-91AC-2DB1B9BDC715}" srcOrd="2" destOrd="0" presId="urn:microsoft.com/office/officeart/2008/layout/HexagonCluster"/>
    <dgm:cxn modelId="{52E7B960-EB89-4C19-A318-E4102A398508}" type="presParOf" srcId="{E61C40D8-69CB-43EF-91AC-2DB1B9BDC715}" destId="{288F22DE-A156-429B-B97C-4CB3FF78F813}" srcOrd="0" destOrd="0" presId="urn:microsoft.com/office/officeart/2008/layout/HexagonCluster"/>
    <dgm:cxn modelId="{ECCCDB82-C377-46B5-B994-D8E876FB1451}" type="presParOf" srcId="{F2789BE6-FB26-4A41-86A7-CCB21710788A}" destId="{13BBF1DE-0F7D-46FC-9AC2-CF7826DE3A1A}" srcOrd="3" destOrd="0" presId="urn:microsoft.com/office/officeart/2008/layout/HexagonCluster"/>
    <dgm:cxn modelId="{15F1F1F4-4519-4E64-AA0D-F80AEC8F7177}" type="presParOf" srcId="{13BBF1DE-0F7D-46FC-9AC2-CF7826DE3A1A}" destId="{CA13C10F-B273-4091-880D-735B2D4F658E}" srcOrd="0" destOrd="0" presId="urn:microsoft.com/office/officeart/2008/layout/HexagonCluster"/>
    <dgm:cxn modelId="{86A23458-BEE4-424D-A214-ED51D6368925}" type="presParOf" srcId="{F2789BE6-FB26-4A41-86A7-CCB21710788A}" destId="{240918FE-D9D8-4247-8050-5892F87A90C9}" srcOrd="4" destOrd="0" presId="urn:microsoft.com/office/officeart/2008/layout/HexagonCluster"/>
    <dgm:cxn modelId="{68DD97AD-72FB-4FF9-A114-CD3D3BD69C2E}" type="presParOf" srcId="{240918FE-D9D8-4247-8050-5892F87A90C9}" destId="{313E921F-E856-43AC-B984-814C204BBD12}" srcOrd="0" destOrd="0" presId="urn:microsoft.com/office/officeart/2008/layout/HexagonCluster"/>
    <dgm:cxn modelId="{F26E3DE8-7C2A-4CF7-B728-2343A74C8CD6}" type="presParOf" srcId="{F2789BE6-FB26-4A41-86A7-CCB21710788A}" destId="{E0570DB7-21C8-42EC-9606-0C53D3BF25E7}" srcOrd="5" destOrd="0" presId="urn:microsoft.com/office/officeart/2008/layout/HexagonCluster"/>
    <dgm:cxn modelId="{A66410EE-9E6D-4627-949D-FFB29F171195}" type="presParOf" srcId="{E0570DB7-21C8-42EC-9606-0C53D3BF25E7}" destId="{EBB3C444-900B-4C56-9277-B60CFEFFBCE5}" srcOrd="0" destOrd="0" presId="urn:microsoft.com/office/officeart/2008/layout/HexagonCluster"/>
    <dgm:cxn modelId="{21E54C43-312F-4F4A-A512-A97387CDE0A9}" type="presParOf" srcId="{F2789BE6-FB26-4A41-86A7-CCB21710788A}" destId="{065681BB-21E5-4C90-8768-75551D7D14B9}" srcOrd="6" destOrd="0" presId="urn:microsoft.com/office/officeart/2008/layout/HexagonCluster"/>
    <dgm:cxn modelId="{CF32A847-54C1-4114-BEFC-D5E116406FA6}" type="presParOf" srcId="{065681BB-21E5-4C90-8768-75551D7D14B9}" destId="{E0A960E1-81D2-4FB7-801B-8394A5725EC4}" srcOrd="0" destOrd="0" presId="urn:microsoft.com/office/officeart/2008/layout/HexagonCluster"/>
    <dgm:cxn modelId="{33221E12-8E63-4A0A-AAFC-F8B1DB5A6A42}" type="presParOf" srcId="{F2789BE6-FB26-4A41-86A7-CCB21710788A}" destId="{BEB1EA18-4EB1-4A7E-A96F-79DDB1D92C11}" srcOrd="7" destOrd="0" presId="urn:microsoft.com/office/officeart/2008/layout/HexagonCluster"/>
    <dgm:cxn modelId="{8CEB8FF7-F38A-4DDA-8044-64A1AD383406}" type="presParOf" srcId="{BEB1EA18-4EB1-4A7E-A96F-79DDB1D92C11}" destId="{072736B9-B6AA-4A7A-84A3-A6918AAC5A1B}" srcOrd="0" destOrd="0" presId="urn:microsoft.com/office/officeart/2008/layout/HexagonCluster"/>
    <dgm:cxn modelId="{C49BF993-9A67-49B5-9583-1FF7FC93854B}" type="presParOf" srcId="{F2789BE6-FB26-4A41-86A7-CCB21710788A}" destId="{55A9A4FD-DA3E-4B14-A29C-D19B6C3488FA}" srcOrd="8" destOrd="0" presId="urn:microsoft.com/office/officeart/2008/layout/HexagonCluster"/>
    <dgm:cxn modelId="{49F0F713-0502-4378-9759-1E7BB4879910}" type="presParOf" srcId="{55A9A4FD-DA3E-4B14-A29C-D19B6C3488FA}" destId="{37FD2A6A-1934-47C8-9FF9-E227604A0594}" srcOrd="0" destOrd="0" presId="urn:microsoft.com/office/officeart/2008/layout/HexagonCluster"/>
    <dgm:cxn modelId="{6C83F21D-7D07-4939-B058-2C6926BE3EDA}" type="presParOf" srcId="{F2789BE6-FB26-4A41-86A7-CCB21710788A}" destId="{ADD4DA65-1B11-46C3-834B-4BB2D7D4B649}" srcOrd="9" destOrd="0" presId="urn:microsoft.com/office/officeart/2008/layout/HexagonCluster"/>
    <dgm:cxn modelId="{597002E9-F0A1-45E3-A1F0-C13BADD3D1F5}" type="presParOf" srcId="{ADD4DA65-1B11-46C3-834B-4BB2D7D4B649}" destId="{87B5C7D3-056E-4EF8-BB65-4C0077F68AC6}" srcOrd="0" destOrd="0" presId="urn:microsoft.com/office/officeart/2008/layout/HexagonCluster"/>
    <dgm:cxn modelId="{A6AF0417-1933-4412-901D-2C1ECDCD9CF1}" type="presParOf" srcId="{F2789BE6-FB26-4A41-86A7-CCB21710788A}" destId="{DFD927B4-5BE5-4ED0-A9D7-CDF431B91CEE}" srcOrd="10" destOrd="0" presId="urn:microsoft.com/office/officeart/2008/layout/HexagonCluster"/>
    <dgm:cxn modelId="{5FC873B1-3DE0-40DB-A9D5-BBD9859CB321}" type="presParOf" srcId="{DFD927B4-5BE5-4ED0-A9D7-CDF431B91CEE}" destId="{C7DCD209-A0F1-4415-A955-1DCE0A77613C}" srcOrd="0" destOrd="0" presId="urn:microsoft.com/office/officeart/2008/layout/HexagonCluster"/>
    <dgm:cxn modelId="{2EC55597-91C3-44F8-90EC-3A9A8464F748}" type="presParOf" srcId="{F2789BE6-FB26-4A41-86A7-CCB21710788A}" destId="{75F2E2FF-AEAC-40A9-8506-0CD364F73CFF}" srcOrd="11" destOrd="0" presId="urn:microsoft.com/office/officeart/2008/layout/HexagonCluster"/>
    <dgm:cxn modelId="{808066C8-94F8-491D-90D6-641F39C51262}" type="presParOf" srcId="{75F2E2FF-AEAC-40A9-8506-0CD364F73CFF}" destId="{D5296C69-47D4-47B9-ABFF-C3C17D12302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7F562C-4C1D-4AC5-9A18-266A51E10990}" type="doc">
      <dgm:prSet loTypeId="urn:microsoft.com/office/officeart/2005/8/layout/cycle2" loCatId="cycle" qsTypeId="urn:microsoft.com/office/officeart/2005/8/quickstyle/simple4#1" qsCatId="simple" csTypeId="urn:microsoft.com/office/officeart/2005/8/colors/accent1_3" csCatId="accent1" phldr="1"/>
      <dgm:spPr/>
      <dgm:t>
        <a:bodyPr/>
        <a:lstStyle/>
        <a:p>
          <a:endParaRPr lang="zh-CN" altLang="en-US"/>
        </a:p>
      </dgm:t>
    </dgm:pt>
    <dgm:pt modelId="{8681EA38-82D5-4804-8B62-5982F8A0BA89}">
      <dgm:prSet phldrT="[文本]" custT="1"/>
      <dgm:spPr/>
      <dgm:t>
        <a:bodyPr/>
        <a:lstStyle/>
        <a:p>
          <a:r>
            <a:rPr lang="zh-CN" altLang="en-US" sz="2000" dirty="0"/>
            <a:t>营销分析</a:t>
          </a:r>
        </a:p>
      </dgm:t>
    </dgm:pt>
    <dgm:pt modelId="{6901C838-05DF-4247-8DBF-BD73881773FD}" type="parTrans" cxnId="{6D15D7CE-B786-4C2B-93F5-7B9EE1C411C2}">
      <dgm:prSet/>
      <dgm:spPr/>
      <dgm:t>
        <a:bodyPr/>
        <a:lstStyle/>
        <a:p>
          <a:endParaRPr lang="zh-CN" altLang="en-US" sz="2000"/>
        </a:p>
      </dgm:t>
    </dgm:pt>
    <dgm:pt modelId="{4954D12C-AA06-49CF-B6FB-9C50E2EEA9CA}" type="sibTrans" cxnId="{6D15D7CE-B786-4C2B-93F5-7B9EE1C411C2}">
      <dgm:prSet custT="1"/>
      <dgm:spPr/>
      <dgm:t>
        <a:bodyPr/>
        <a:lstStyle/>
        <a:p>
          <a:endParaRPr lang="zh-CN" altLang="en-US" sz="2000"/>
        </a:p>
      </dgm:t>
    </dgm:pt>
    <dgm:pt modelId="{30A781E7-8957-41A5-AFC1-271334D9DCF0}">
      <dgm:prSet phldrT="[文本]" custT="1"/>
      <dgm:spPr/>
      <dgm:t>
        <a:bodyPr/>
        <a:lstStyle/>
        <a:p>
          <a:r>
            <a:rPr lang="zh-CN" altLang="en-US" sz="2000"/>
            <a:t>客户分析</a:t>
          </a:r>
          <a:endParaRPr lang="zh-CN" altLang="en-US" sz="2000" dirty="0"/>
        </a:p>
      </dgm:t>
    </dgm:pt>
    <dgm:pt modelId="{9E89C9A4-0850-4D11-A929-9D9E365B0440}" type="parTrans" cxnId="{88C3D802-2CA7-4835-8E5E-3B1A704962C5}">
      <dgm:prSet/>
      <dgm:spPr/>
      <dgm:t>
        <a:bodyPr/>
        <a:lstStyle/>
        <a:p>
          <a:endParaRPr lang="zh-CN" altLang="en-US" sz="2000"/>
        </a:p>
      </dgm:t>
    </dgm:pt>
    <dgm:pt modelId="{7732ABD2-10E4-427E-A0A0-201220DB94FB}" type="sibTrans" cxnId="{88C3D802-2CA7-4835-8E5E-3B1A704962C5}">
      <dgm:prSet custT="1"/>
      <dgm:spPr/>
      <dgm:t>
        <a:bodyPr/>
        <a:lstStyle/>
        <a:p>
          <a:endParaRPr lang="zh-CN" altLang="en-US" sz="2000"/>
        </a:p>
      </dgm:t>
    </dgm:pt>
    <dgm:pt modelId="{78537A5D-F938-4370-82FD-F80073AD6E45}">
      <dgm:prSet custT="1"/>
      <dgm:spPr/>
      <dgm:t>
        <a:bodyPr/>
        <a:lstStyle/>
        <a:p>
          <a:r>
            <a:rPr lang="zh-CN" altLang="en-US" sz="2000" dirty="0"/>
            <a:t>社交媒体分析</a:t>
          </a:r>
        </a:p>
      </dgm:t>
    </dgm:pt>
    <dgm:pt modelId="{EA9DB2F9-3C88-4E49-9352-8A2FDDEED1A0}" type="parTrans" cxnId="{A338FDC2-0CEA-410F-839A-047640939A0F}">
      <dgm:prSet/>
      <dgm:spPr/>
      <dgm:t>
        <a:bodyPr/>
        <a:lstStyle/>
        <a:p>
          <a:endParaRPr lang="zh-CN" altLang="en-US" sz="2000"/>
        </a:p>
      </dgm:t>
    </dgm:pt>
    <dgm:pt modelId="{C8FB820A-018E-4701-A00D-C4C76F13C1AB}" type="sibTrans" cxnId="{A338FDC2-0CEA-410F-839A-047640939A0F}">
      <dgm:prSet custT="1"/>
      <dgm:spPr/>
      <dgm:t>
        <a:bodyPr/>
        <a:lstStyle/>
        <a:p>
          <a:endParaRPr lang="zh-CN" altLang="en-US" sz="2000"/>
        </a:p>
      </dgm:t>
    </dgm:pt>
    <dgm:pt modelId="{1BAEA6EB-790B-4712-9B24-83E672F91709}">
      <dgm:prSet custT="1"/>
      <dgm:spPr/>
      <dgm:t>
        <a:bodyPr/>
        <a:lstStyle/>
        <a:p>
          <a:r>
            <a:rPr lang="zh-CN" altLang="en-US" sz="2000" dirty="0"/>
            <a:t>交通物流分析</a:t>
          </a:r>
        </a:p>
      </dgm:t>
    </dgm:pt>
    <dgm:pt modelId="{3A2312E6-0CBD-4721-B03D-4009D038D849}" type="parTrans" cxnId="{B8DDE401-A736-413B-9597-5135CD318E60}">
      <dgm:prSet/>
      <dgm:spPr/>
      <dgm:t>
        <a:bodyPr/>
        <a:lstStyle/>
        <a:p>
          <a:endParaRPr lang="zh-CN" altLang="en-US" sz="2000"/>
        </a:p>
      </dgm:t>
    </dgm:pt>
    <dgm:pt modelId="{F1754176-B829-4D57-805C-66F19A6268A0}" type="sibTrans" cxnId="{B8DDE401-A736-413B-9597-5135CD318E60}">
      <dgm:prSet custT="1"/>
      <dgm:spPr/>
      <dgm:t>
        <a:bodyPr/>
        <a:lstStyle/>
        <a:p>
          <a:endParaRPr lang="zh-CN" altLang="en-US" sz="2000"/>
        </a:p>
      </dgm:t>
    </dgm:pt>
    <dgm:pt modelId="{89526C63-B7F6-4D71-9708-57755AE6193C}">
      <dgm:prSet custT="1"/>
      <dgm:spPr/>
      <dgm:t>
        <a:bodyPr/>
        <a:lstStyle/>
        <a:p>
          <a:r>
            <a:rPr lang="zh-CN" altLang="en-US" sz="2000" dirty="0"/>
            <a:t>网络安全分析</a:t>
          </a:r>
        </a:p>
      </dgm:t>
    </dgm:pt>
    <dgm:pt modelId="{DF19F753-5E6B-44D7-BD22-54D2E0316657}" type="parTrans" cxnId="{E4CB9E01-E8B7-4E22-A091-6C38111AD56D}">
      <dgm:prSet/>
      <dgm:spPr/>
      <dgm:t>
        <a:bodyPr/>
        <a:lstStyle/>
        <a:p>
          <a:endParaRPr lang="zh-CN" altLang="en-US" sz="2000"/>
        </a:p>
      </dgm:t>
    </dgm:pt>
    <dgm:pt modelId="{AB182053-7B26-44BF-A3F8-421E6BD0C485}" type="sibTrans" cxnId="{E4CB9E01-E8B7-4E22-A091-6C38111AD56D}">
      <dgm:prSet custT="1"/>
      <dgm:spPr/>
      <dgm:t>
        <a:bodyPr/>
        <a:lstStyle/>
        <a:p>
          <a:endParaRPr lang="zh-CN" altLang="en-US" sz="2000"/>
        </a:p>
      </dgm:t>
    </dgm:pt>
    <dgm:pt modelId="{2FB93004-F62D-41F6-B68A-ECD6812E5CA7}" type="pres">
      <dgm:prSet presAssocID="{DF7F562C-4C1D-4AC5-9A18-266A51E10990}" presName="cycle" presStyleCnt="0">
        <dgm:presLayoutVars>
          <dgm:dir/>
          <dgm:resizeHandles val="exact"/>
        </dgm:presLayoutVars>
      </dgm:prSet>
      <dgm:spPr/>
    </dgm:pt>
    <dgm:pt modelId="{69FC13C0-729B-4B9F-968F-F59783874CEE}" type="pres">
      <dgm:prSet presAssocID="{8681EA38-82D5-4804-8B62-5982F8A0BA89}" presName="node" presStyleLbl="node1" presStyleIdx="0" presStyleCnt="5">
        <dgm:presLayoutVars>
          <dgm:bulletEnabled val="1"/>
        </dgm:presLayoutVars>
      </dgm:prSet>
      <dgm:spPr/>
    </dgm:pt>
    <dgm:pt modelId="{862E7C07-B738-42A2-B193-9E4706509885}" type="pres">
      <dgm:prSet presAssocID="{4954D12C-AA06-49CF-B6FB-9C50E2EEA9CA}" presName="sibTrans" presStyleLbl="sibTrans2D1" presStyleIdx="0" presStyleCnt="5"/>
      <dgm:spPr/>
    </dgm:pt>
    <dgm:pt modelId="{1574BA2A-0115-467B-8461-D5C56CFF6622}" type="pres">
      <dgm:prSet presAssocID="{4954D12C-AA06-49CF-B6FB-9C50E2EEA9CA}" presName="connectorText" presStyleLbl="sibTrans2D1" presStyleIdx="0" presStyleCnt="5"/>
      <dgm:spPr/>
    </dgm:pt>
    <dgm:pt modelId="{7B692BC9-C334-426E-8A4B-E3625FDD9554}" type="pres">
      <dgm:prSet presAssocID="{30A781E7-8957-41A5-AFC1-271334D9DCF0}" presName="node" presStyleLbl="node1" presStyleIdx="1" presStyleCnt="5">
        <dgm:presLayoutVars>
          <dgm:bulletEnabled val="1"/>
        </dgm:presLayoutVars>
      </dgm:prSet>
      <dgm:spPr/>
    </dgm:pt>
    <dgm:pt modelId="{5863BB95-2DE2-4422-A7E6-C2F6836AA70F}" type="pres">
      <dgm:prSet presAssocID="{7732ABD2-10E4-427E-A0A0-201220DB94FB}" presName="sibTrans" presStyleLbl="sibTrans2D1" presStyleIdx="1" presStyleCnt="5"/>
      <dgm:spPr/>
    </dgm:pt>
    <dgm:pt modelId="{AC12EBE9-2B64-48ED-947A-C9C1B78CC8B2}" type="pres">
      <dgm:prSet presAssocID="{7732ABD2-10E4-427E-A0A0-201220DB94FB}" presName="connectorText" presStyleLbl="sibTrans2D1" presStyleIdx="1" presStyleCnt="5"/>
      <dgm:spPr/>
    </dgm:pt>
    <dgm:pt modelId="{21E1DB44-F291-4DE9-BBE9-75B0EE35C694}" type="pres">
      <dgm:prSet presAssocID="{78537A5D-F938-4370-82FD-F80073AD6E45}" presName="node" presStyleLbl="node1" presStyleIdx="2" presStyleCnt="5">
        <dgm:presLayoutVars>
          <dgm:bulletEnabled val="1"/>
        </dgm:presLayoutVars>
      </dgm:prSet>
      <dgm:spPr/>
    </dgm:pt>
    <dgm:pt modelId="{79E6A73E-8980-4823-A4FC-F9BD22F404CE}" type="pres">
      <dgm:prSet presAssocID="{C8FB820A-018E-4701-A00D-C4C76F13C1AB}" presName="sibTrans" presStyleLbl="sibTrans2D1" presStyleIdx="2" presStyleCnt="5"/>
      <dgm:spPr/>
    </dgm:pt>
    <dgm:pt modelId="{592CA3D3-769F-451C-984A-63D691D875ED}" type="pres">
      <dgm:prSet presAssocID="{C8FB820A-018E-4701-A00D-C4C76F13C1AB}" presName="connectorText" presStyleLbl="sibTrans2D1" presStyleIdx="2" presStyleCnt="5"/>
      <dgm:spPr/>
    </dgm:pt>
    <dgm:pt modelId="{A429512D-3D27-431D-9E08-670FC0CE31BA}" type="pres">
      <dgm:prSet presAssocID="{1BAEA6EB-790B-4712-9B24-83E672F91709}" presName="node" presStyleLbl="node1" presStyleIdx="3" presStyleCnt="5">
        <dgm:presLayoutVars>
          <dgm:bulletEnabled val="1"/>
        </dgm:presLayoutVars>
      </dgm:prSet>
      <dgm:spPr/>
    </dgm:pt>
    <dgm:pt modelId="{17A5CDE9-D06A-47CB-BEEF-E7D4504B3CD1}" type="pres">
      <dgm:prSet presAssocID="{F1754176-B829-4D57-805C-66F19A6268A0}" presName="sibTrans" presStyleLbl="sibTrans2D1" presStyleIdx="3" presStyleCnt="5"/>
      <dgm:spPr/>
    </dgm:pt>
    <dgm:pt modelId="{64A61A4D-9D9C-4BB5-9AA3-CBBCE6AACB3C}" type="pres">
      <dgm:prSet presAssocID="{F1754176-B829-4D57-805C-66F19A6268A0}" presName="connectorText" presStyleLbl="sibTrans2D1" presStyleIdx="3" presStyleCnt="5"/>
      <dgm:spPr/>
    </dgm:pt>
    <dgm:pt modelId="{AC161A4F-7339-4A6E-A601-130472BD3EF6}" type="pres">
      <dgm:prSet presAssocID="{89526C63-B7F6-4D71-9708-57755AE6193C}" presName="node" presStyleLbl="node1" presStyleIdx="4" presStyleCnt="5">
        <dgm:presLayoutVars>
          <dgm:bulletEnabled val="1"/>
        </dgm:presLayoutVars>
      </dgm:prSet>
      <dgm:spPr/>
    </dgm:pt>
    <dgm:pt modelId="{53F310B9-4322-430E-A9C7-CB0953AE7FBF}" type="pres">
      <dgm:prSet presAssocID="{AB182053-7B26-44BF-A3F8-421E6BD0C485}" presName="sibTrans" presStyleLbl="sibTrans2D1" presStyleIdx="4" presStyleCnt="5"/>
      <dgm:spPr/>
    </dgm:pt>
    <dgm:pt modelId="{F69B46CE-67B8-49FC-A3B8-0D8399734BB1}" type="pres">
      <dgm:prSet presAssocID="{AB182053-7B26-44BF-A3F8-421E6BD0C485}" presName="connectorText" presStyleLbl="sibTrans2D1" presStyleIdx="4" presStyleCnt="5"/>
      <dgm:spPr/>
    </dgm:pt>
  </dgm:ptLst>
  <dgm:cxnLst>
    <dgm:cxn modelId="{E4CB9E01-E8B7-4E22-A091-6C38111AD56D}" srcId="{DF7F562C-4C1D-4AC5-9A18-266A51E10990}" destId="{89526C63-B7F6-4D71-9708-57755AE6193C}" srcOrd="4" destOrd="0" parTransId="{DF19F753-5E6B-44D7-BD22-54D2E0316657}" sibTransId="{AB182053-7B26-44BF-A3F8-421E6BD0C485}"/>
    <dgm:cxn modelId="{B8DDE401-A736-413B-9597-5135CD318E60}" srcId="{DF7F562C-4C1D-4AC5-9A18-266A51E10990}" destId="{1BAEA6EB-790B-4712-9B24-83E672F91709}" srcOrd="3" destOrd="0" parTransId="{3A2312E6-0CBD-4721-B03D-4009D038D849}" sibTransId="{F1754176-B829-4D57-805C-66F19A6268A0}"/>
    <dgm:cxn modelId="{88C3D802-2CA7-4835-8E5E-3B1A704962C5}" srcId="{DF7F562C-4C1D-4AC5-9A18-266A51E10990}" destId="{30A781E7-8957-41A5-AFC1-271334D9DCF0}" srcOrd="1" destOrd="0" parTransId="{9E89C9A4-0850-4D11-A929-9D9E365B0440}" sibTransId="{7732ABD2-10E4-427E-A0A0-201220DB94FB}"/>
    <dgm:cxn modelId="{3248B804-AC5F-47E5-9D28-C4F6B6E1F193}" type="presOf" srcId="{89526C63-B7F6-4D71-9708-57755AE6193C}" destId="{AC161A4F-7339-4A6E-A601-130472BD3EF6}" srcOrd="0" destOrd="0" presId="urn:microsoft.com/office/officeart/2005/8/layout/cycle2"/>
    <dgm:cxn modelId="{9FDDB309-0A14-41DD-A9EA-1D78713E77EB}" type="presOf" srcId="{DF7F562C-4C1D-4AC5-9A18-266A51E10990}" destId="{2FB93004-F62D-41F6-B68A-ECD6812E5CA7}" srcOrd="0" destOrd="0" presId="urn:microsoft.com/office/officeart/2005/8/layout/cycle2"/>
    <dgm:cxn modelId="{6B3EA029-F81F-4E55-80DD-B83EBC665076}" type="presOf" srcId="{4954D12C-AA06-49CF-B6FB-9C50E2EEA9CA}" destId="{862E7C07-B738-42A2-B193-9E4706509885}" srcOrd="0" destOrd="0" presId="urn:microsoft.com/office/officeart/2005/8/layout/cycle2"/>
    <dgm:cxn modelId="{A91A945E-FFF9-473E-821C-79F0F1E564A3}" type="presOf" srcId="{F1754176-B829-4D57-805C-66F19A6268A0}" destId="{17A5CDE9-D06A-47CB-BEEF-E7D4504B3CD1}" srcOrd="0" destOrd="0" presId="urn:microsoft.com/office/officeart/2005/8/layout/cycle2"/>
    <dgm:cxn modelId="{0F16E962-3FE2-4D60-965D-2C213CA9420C}" type="presOf" srcId="{30A781E7-8957-41A5-AFC1-271334D9DCF0}" destId="{7B692BC9-C334-426E-8A4B-E3625FDD9554}" srcOrd="0" destOrd="0" presId="urn:microsoft.com/office/officeart/2005/8/layout/cycle2"/>
    <dgm:cxn modelId="{A5D2BE57-5B27-4A24-A7D0-84B634E62193}" type="presOf" srcId="{C8FB820A-018E-4701-A00D-C4C76F13C1AB}" destId="{592CA3D3-769F-451C-984A-63D691D875ED}" srcOrd="1" destOrd="0" presId="urn:microsoft.com/office/officeart/2005/8/layout/cycle2"/>
    <dgm:cxn modelId="{00DFD37D-0337-4A6A-85C6-74A7132EAB0E}" type="presOf" srcId="{7732ABD2-10E4-427E-A0A0-201220DB94FB}" destId="{5863BB95-2DE2-4422-A7E6-C2F6836AA70F}" srcOrd="0" destOrd="0" presId="urn:microsoft.com/office/officeart/2005/8/layout/cycle2"/>
    <dgm:cxn modelId="{95B8A48A-2DD4-4FBA-9F6C-61238048D3BB}" type="presOf" srcId="{1BAEA6EB-790B-4712-9B24-83E672F91709}" destId="{A429512D-3D27-431D-9E08-670FC0CE31BA}" srcOrd="0" destOrd="0" presId="urn:microsoft.com/office/officeart/2005/8/layout/cycle2"/>
    <dgm:cxn modelId="{97BEF28F-4E18-43B3-93B1-84BB1662EB78}" type="presOf" srcId="{78537A5D-F938-4370-82FD-F80073AD6E45}" destId="{21E1DB44-F291-4DE9-BBE9-75B0EE35C694}" srcOrd="0" destOrd="0" presId="urn:microsoft.com/office/officeart/2005/8/layout/cycle2"/>
    <dgm:cxn modelId="{6E5B2695-FDFA-4330-ACA5-547F45133085}" type="presOf" srcId="{4954D12C-AA06-49CF-B6FB-9C50E2EEA9CA}" destId="{1574BA2A-0115-467B-8461-D5C56CFF6622}" srcOrd="1" destOrd="0" presId="urn:microsoft.com/office/officeart/2005/8/layout/cycle2"/>
    <dgm:cxn modelId="{55A8A6B1-325F-41E1-9D92-9117E4E08668}" type="presOf" srcId="{C8FB820A-018E-4701-A00D-C4C76F13C1AB}" destId="{79E6A73E-8980-4823-A4FC-F9BD22F404CE}" srcOrd="0" destOrd="0" presId="urn:microsoft.com/office/officeart/2005/8/layout/cycle2"/>
    <dgm:cxn modelId="{CABCB6C0-23E2-4408-BBA3-5715DD7E0B85}" type="presOf" srcId="{7732ABD2-10E4-427E-A0A0-201220DB94FB}" destId="{AC12EBE9-2B64-48ED-947A-C9C1B78CC8B2}" srcOrd="1" destOrd="0" presId="urn:microsoft.com/office/officeart/2005/8/layout/cycle2"/>
    <dgm:cxn modelId="{A338FDC2-0CEA-410F-839A-047640939A0F}" srcId="{DF7F562C-4C1D-4AC5-9A18-266A51E10990}" destId="{78537A5D-F938-4370-82FD-F80073AD6E45}" srcOrd="2" destOrd="0" parTransId="{EA9DB2F9-3C88-4E49-9352-8A2FDDEED1A0}" sibTransId="{C8FB820A-018E-4701-A00D-C4C76F13C1AB}"/>
    <dgm:cxn modelId="{FD6994CB-3739-4884-B61B-843523F80611}" type="presOf" srcId="{AB182053-7B26-44BF-A3F8-421E6BD0C485}" destId="{F69B46CE-67B8-49FC-A3B8-0D8399734BB1}" srcOrd="1" destOrd="0" presId="urn:microsoft.com/office/officeart/2005/8/layout/cycle2"/>
    <dgm:cxn modelId="{6D15D7CE-B786-4C2B-93F5-7B9EE1C411C2}" srcId="{DF7F562C-4C1D-4AC5-9A18-266A51E10990}" destId="{8681EA38-82D5-4804-8B62-5982F8A0BA89}" srcOrd="0" destOrd="0" parTransId="{6901C838-05DF-4247-8DBF-BD73881773FD}" sibTransId="{4954D12C-AA06-49CF-B6FB-9C50E2EEA9CA}"/>
    <dgm:cxn modelId="{29DC98DE-D890-405D-9C10-78BAC96A021C}" type="presOf" srcId="{8681EA38-82D5-4804-8B62-5982F8A0BA89}" destId="{69FC13C0-729B-4B9F-968F-F59783874CEE}" srcOrd="0" destOrd="0" presId="urn:microsoft.com/office/officeart/2005/8/layout/cycle2"/>
    <dgm:cxn modelId="{3C64F6F8-7003-4FAC-B853-DDB08B3C44E7}" type="presOf" srcId="{AB182053-7B26-44BF-A3F8-421E6BD0C485}" destId="{53F310B9-4322-430E-A9C7-CB0953AE7FBF}" srcOrd="0" destOrd="0" presId="urn:microsoft.com/office/officeart/2005/8/layout/cycle2"/>
    <dgm:cxn modelId="{42EC48FB-302E-4155-98C3-F628D3A989BD}" type="presOf" srcId="{F1754176-B829-4D57-805C-66F19A6268A0}" destId="{64A61A4D-9D9C-4BB5-9AA3-CBBCE6AACB3C}" srcOrd="1" destOrd="0" presId="urn:microsoft.com/office/officeart/2005/8/layout/cycle2"/>
    <dgm:cxn modelId="{5E55E1A0-37EA-4BF9-9CC2-82EA32D71B9F}" type="presParOf" srcId="{2FB93004-F62D-41F6-B68A-ECD6812E5CA7}" destId="{69FC13C0-729B-4B9F-968F-F59783874CEE}" srcOrd="0" destOrd="0" presId="urn:microsoft.com/office/officeart/2005/8/layout/cycle2"/>
    <dgm:cxn modelId="{B73E35AC-2B2B-4526-8BF8-A8FFD9A010A2}" type="presParOf" srcId="{2FB93004-F62D-41F6-B68A-ECD6812E5CA7}" destId="{862E7C07-B738-42A2-B193-9E4706509885}" srcOrd="1" destOrd="0" presId="urn:microsoft.com/office/officeart/2005/8/layout/cycle2"/>
    <dgm:cxn modelId="{4062A92F-3B34-463F-82D4-1FF7A31C58CA}" type="presParOf" srcId="{862E7C07-B738-42A2-B193-9E4706509885}" destId="{1574BA2A-0115-467B-8461-D5C56CFF6622}" srcOrd="0" destOrd="0" presId="urn:microsoft.com/office/officeart/2005/8/layout/cycle2"/>
    <dgm:cxn modelId="{8499EE7C-9FF9-4F70-B3EB-85709F9929D9}" type="presParOf" srcId="{2FB93004-F62D-41F6-B68A-ECD6812E5CA7}" destId="{7B692BC9-C334-426E-8A4B-E3625FDD9554}" srcOrd="2" destOrd="0" presId="urn:microsoft.com/office/officeart/2005/8/layout/cycle2"/>
    <dgm:cxn modelId="{534E9A41-466D-44FD-BA59-71132D1C6E0B}" type="presParOf" srcId="{2FB93004-F62D-41F6-B68A-ECD6812E5CA7}" destId="{5863BB95-2DE2-4422-A7E6-C2F6836AA70F}" srcOrd="3" destOrd="0" presId="urn:microsoft.com/office/officeart/2005/8/layout/cycle2"/>
    <dgm:cxn modelId="{CA78AED5-BC38-4738-84FB-7202606D5A73}" type="presParOf" srcId="{5863BB95-2DE2-4422-A7E6-C2F6836AA70F}" destId="{AC12EBE9-2B64-48ED-947A-C9C1B78CC8B2}" srcOrd="0" destOrd="0" presId="urn:microsoft.com/office/officeart/2005/8/layout/cycle2"/>
    <dgm:cxn modelId="{CDA01C0A-6280-45B1-B3F4-B2F377CDE1E0}" type="presParOf" srcId="{2FB93004-F62D-41F6-B68A-ECD6812E5CA7}" destId="{21E1DB44-F291-4DE9-BBE9-75B0EE35C694}" srcOrd="4" destOrd="0" presId="urn:microsoft.com/office/officeart/2005/8/layout/cycle2"/>
    <dgm:cxn modelId="{C8330414-E025-434F-80CB-9CD03D6BD275}" type="presParOf" srcId="{2FB93004-F62D-41F6-B68A-ECD6812E5CA7}" destId="{79E6A73E-8980-4823-A4FC-F9BD22F404CE}" srcOrd="5" destOrd="0" presId="urn:microsoft.com/office/officeart/2005/8/layout/cycle2"/>
    <dgm:cxn modelId="{70B72711-1C2D-47BA-8075-78E310E135BB}" type="presParOf" srcId="{79E6A73E-8980-4823-A4FC-F9BD22F404CE}" destId="{592CA3D3-769F-451C-984A-63D691D875ED}" srcOrd="0" destOrd="0" presId="urn:microsoft.com/office/officeart/2005/8/layout/cycle2"/>
    <dgm:cxn modelId="{94EE40A1-2F01-4096-BC49-97F81FE4585B}" type="presParOf" srcId="{2FB93004-F62D-41F6-B68A-ECD6812E5CA7}" destId="{A429512D-3D27-431D-9E08-670FC0CE31BA}" srcOrd="6" destOrd="0" presId="urn:microsoft.com/office/officeart/2005/8/layout/cycle2"/>
    <dgm:cxn modelId="{F4462465-F619-450C-892B-18B576B240E7}" type="presParOf" srcId="{2FB93004-F62D-41F6-B68A-ECD6812E5CA7}" destId="{17A5CDE9-D06A-47CB-BEEF-E7D4504B3CD1}" srcOrd="7" destOrd="0" presId="urn:microsoft.com/office/officeart/2005/8/layout/cycle2"/>
    <dgm:cxn modelId="{08ECA287-D069-4301-B415-0ACB1CB44506}" type="presParOf" srcId="{17A5CDE9-D06A-47CB-BEEF-E7D4504B3CD1}" destId="{64A61A4D-9D9C-4BB5-9AA3-CBBCE6AACB3C}" srcOrd="0" destOrd="0" presId="urn:microsoft.com/office/officeart/2005/8/layout/cycle2"/>
    <dgm:cxn modelId="{80B94910-7AC0-4BFC-A53A-5B75E42D9901}" type="presParOf" srcId="{2FB93004-F62D-41F6-B68A-ECD6812E5CA7}" destId="{AC161A4F-7339-4A6E-A601-130472BD3EF6}" srcOrd="8" destOrd="0" presId="urn:microsoft.com/office/officeart/2005/8/layout/cycle2"/>
    <dgm:cxn modelId="{FDA58D9F-F6BD-4EBF-9094-B61C906C470F}" type="presParOf" srcId="{2FB93004-F62D-41F6-B68A-ECD6812E5CA7}" destId="{53F310B9-4322-430E-A9C7-CB0953AE7FBF}" srcOrd="9" destOrd="0" presId="urn:microsoft.com/office/officeart/2005/8/layout/cycle2"/>
    <dgm:cxn modelId="{A7B243F4-8074-4FB4-BCB9-7744A2561813}" type="presParOf" srcId="{53F310B9-4322-430E-A9C7-CB0953AE7FBF}" destId="{F69B46CE-67B8-49FC-A3B8-0D8399734BB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5ABE5-09D7-4D20-89F0-ABD746571331}">
      <dsp:nvSpPr>
        <dsp:cNvPr id="0" name=""/>
        <dsp:cNvSpPr/>
      </dsp:nvSpPr>
      <dsp:spPr>
        <a:xfrm>
          <a:off x="1717478" y="2341"/>
          <a:ext cx="1337248" cy="1337248"/>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互联网</a:t>
          </a:r>
        </a:p>
      </dsp:txBody>
      <dsp:txXfrm>
        <a:off x="1913313" y="198176"/>
        <a:ext cx="945578" cy="945578"/>
      </dsp:txXfrm>
    </dsp:sp>
    <dsp:sp modelId="{32BF23EA-F0D5-452A-8731-5F470EE7D149}">
      <dsp:nvSpPr>
        <dsp:cNvPr id="0" name=""/>
        <dsp:cNvSpPr/>
      </dsp:nvSpPr>
      <dsp:spPr>
        <a:xfrm>
          <a:off x="1998301" y="1448174"/>
          <a:ext cx="775604" cy="775604"/>
        </a:xfrm>
        <a:prstGeom prst="mathPlus">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微软雅黑" panose="020B0503020204020204" pitchFamily="34" charset="-122"/>
            <a:ea typeface="微软雅黑" panose="020B0503020204020204" pitchFamily="34" charset="-122"/>
          </a:endParaRPr>
        </a:p>
      </dsp:txBody>
      <dsp:txXfrm>
        <a:off x="2101107" y="1744765"/>
        <a:ext cx="569992" cy="182422"/>
      </dsp:txXfrm>
    </dsp:sp>
    <dsp:sp modelId="{488BA5E9-AF08-430A-B96D-34308E46EEFE}">
      <dsp:nvSpPr>
        <dsp:cNvPr id="0" name=""/>
        <dsp:cNvSpPr/>
      </dsp:nvSpPr>
      <dsp:spPr>
        <a:xfrm>
          <a:off x="1717478" y="2332363"/>
          <a:ext cx="1337248" cy="1337248"/>
        </a:xfrm>
        <a:prstGeom prst="ellipse">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物联网</a:t>
          </a:r>
        </a:p>
      </dsp:txBody>
      <dsp:txXfrm>
        <a:off x="1913313" y="2528198"/>
        <a:ext cx="945578" cy="945578"/>
      </dsp:txXfrm>
    </dsp:sp>
    <dsp:sp modelId="{7AE31E3C-6718-457E-A7AA-A8B579C479D7}">
      <dsp:nvSpPr>
        <dsp:cNvPr id="0" name=""/>
        <dsp:cNvSpPr/>
      </dsp:nvSpPr>
      <dsp:spPr>
        <a:xfrm>
          <a:off x="3255315" y="1587248"/>
          <a:ext cx="425245" cy="497456"/>
        </a:xfrm>
        <a:prstGeom prst="rightArrow">
          <a:avLst>
            <a:gd name="adj1" fmla="val 60000"/>
            <a:gd name="adj2" fmla="val 50000"/>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微软雅黑" panose="020B0503020204020204" pitchFamily="34" charset="-122"/>
            <a:ea typeface="微软雅黑" panose="020B0503020204020204" pitchFamily="34" charset="-122"/>
          </a:endParaRPr>
        </a:p>
      </dsp:txBody>
      <dsp:txXfrm>
        <a:off x="3255315" y="1686739"/>
        <a:ext cx="297672" cy="298474"/>
      </dsp:txXfrm>
    </dsp:sp>
    <dsp:sp modelId="{7DEB3492-2F5E-49C0-BBCA-CCE8F9C4FE01}">
      <dsp:nvSpPr>
        <dsp:cNvPr id="0" name=""/>
        <dsp:cNvSpPr/>
      </dsp:nvSpPr>
      <dsp:spPr>
        <a:xfrm>
          <a:off x="3857077" y="498728"/>
          <a:ext cx="2674497" cy="2674497"/>
        </a:xfrm>
        <a:prstGeom prst="ellipse">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大量数据</a:t>
          </a:r>
        </a:p>
      </dsp:txBody>
      <dsp:txXfrm>
        <a:off x="4248748" y="890399"/>
        <a:ext cx="1891155" cy="1891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1B826-B618-4118-B81A-C7761AAE3BB7}">
      <dsp:nvSpPr>
        <dsp:cNvPr id="0" name=""/>
        <dsp:cNvSpPr/>
      </dsp:nvSpPr>
      <dsp:spPr>
        <a:xfrm>
          <a:off x="1724967" y="-228131"/>
          <a:ext cx="3972868" cy="3972868"/>
        </a:xfrm>
        <a:prstGeom prst="circularArrow">
          <a:avLst>
            <a:gd name="adj1" fmla="val 5689"/>
            <a:gd name="adj2" fmla="val 340510"/>
            <a:gd name="adj3" fmla="val 12404260"/>
            <a:gd name="adj4" fmla="val 18282284"/>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6768A-3D70-4C71-A50E-8924A569A2EC}">
      <dsp:nvSpPr>
        <dsp:cNvPr id="0" name=""/>
        <dsp:cNvSpPr/>
      </dsp:nvSpPr>
      <dsp:spPr>
        <a:xfrm>
          <a:off x="2308752" y="416"/>
          <a:ext cx="2805297" cy="1402648"/>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bg1"/>
              </a:solidFill>
            </a:rPr>
            <a:t>功能上具有可配置性、灵活性</a:t>
          </a:r>
          <a:endParaRPr lang="zh-CN" altLang="en-US" sz="1800" kern="1200" dirty="0">
            <a:solidFill>
              <a:schemeClr val="bg1"/>
            </a:solidFill>
          </a:endParaRPr>
        </a:p>
      </dsp:txBody>
      <dsp:txXfrm>
        <a:off x="2377224" y="68888"/>
        <a:ext cx="2668353" cy="1265704"/>
      </dsp:txXfrm>
    </dsp:sp>
    <dsp:sp modelId="{40A39EB0-6DEE-45E4-9323-1458A6234384}">
      <dsp:nvSpPr>
        <dsp:cNvPr id="0" name=""/>
        <dsp:cNvSpPr/>
      </dsp:nvSpPr>
      <dsp:spPr>
        <a:xfrm>
          <a:off x="3814487" y="2608426"/>
          <a:ext cx="2805297" cy="1402648"/>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从单独的商业智能向嵌入式商业智能发展 </a:t>
          </a:r>
        </a:p>
      </dsp:txBody>
      <dsp:txXfrm>
        <a:off x="3882959" y="2676898"/>
        <a:ext cx="2668353" cy="1265704"/>
      </dsp:txXfrm>
    </dsp:sp>
    <dsp:sp modelId="{463360C5-DDC5-4A5D-AD71-55EF5BD19E46}">
      <dsp:nvSpPr>
        <dsp:cNvPr id="0" name=""/>
        <dsp:cNvSpPr/>
      </dsp:nvSpPr>
      <dsp:spPr>
        <a:xfrm>
          <a:off x="803017" y="2608426"/>
          <a:ext cx="2805297" cy="1402648"/>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bg1"/>
              </a:solidFill>
            </a:rPr>
            <a:t>从传统功能向增强型功能转变</a:t>
          </a:r>
          <a:endParaRPr lang="zh-CN" altLang="en-US" sz="1800" kern="1200" dirty="0">
            <a:solidFill>
              <a:schemeClr val="bg1"/>
            </a:solidFill>
          </a:endParaRPr>
        </a:p>
      </dsp:txBody>
      <dsp:txXfrm>
        <a:off x="871489" y="2676898"/>
        <a:ext cx="2668353" cy="1265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DBD48-BD5B-4099-B9A7-D20D1ED3E284}">
      <dsp:nvSpPr>
        <dsp:cNvPr id="0" name=""/>
        <dsp:cNvSpPr/>
      </dsp:nvSpPr>
      <dsp:spPr>
        <a:xfrm>
          <a:off x="4303006" y="2329870"/>
          <a:ext cx="1907154" cy="1907154"/>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大数据分析技术</a:t>
          </a:r>
        </a:p>
      </dsp:txBody>
      <dsp:txXfrm>
        <a:off x="4582302" y="2609166"/>
        <a:ext cx="1348562" cy="1348562"/>
      </dsp:txXfrm>
    </dsp:sp>
    <dsp:sp modelId="{38091DC0-8F05-4BC2-A1CB-7F434C1E042C}">
      <dsp:nvSpPr>
        <dsp:cNvPr id="0" name=""/>
        <dsp:cNvSpPr/>
      </dsp:nvSpPr>
      <dsp:spPr>
        <a:xfrm rot="10800000">
          <a:off x="2366363" y="3011677"/>
          <a:ext cx="1830127" cy="543538"/>
        </a:xfrm>
        <a:prstGeom prst="lef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8EE5A-2FE9-4BE4-B90A-014C56855654}">
      <dsp:nvSpPr>
        <dsp:cNvPr id="0" name=""/>
        <dsp:cNvSpPr/>
      </dsp:nvSpPr>
      <dsp:spPr>
        <a:xfrm>
          <a:off x="1698859" y="2749444"/>
          <a:ext cx="1335008" cy="1068006"/>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无线互联技术</a:t>
          </a:r>
        </a:p>
      </dsp:txBody>
      <dsp:txXfrm>
        <a:off x="1730140" y="2780725"/>
        <a:ext cx="1272446" cy="1005444"/>
      </dsp:txXfrm>
    </dsp:sp>
    <dsp:sp modelId="{DB64E836-FD9F-401C-AF6A-1CD754835E34}">
      <dsp:nvSpPr>
        <dsp:cNvPr id="0" name=""/>
        <dsp:cNvSpPr/>
      </dsp:nvSpPr>
      <dsp:spPr>
        <a:xfrm rot="12960000">
          <a:off x="2743585" y="1850710"/>
          <a:ext cx="1830127" cy="543538"/>
        </a:xfrm>
        <a:prstGeom prst="leftArrow">
          <a:avLst>
            <a:gd name="adj1" fmla="val 60000"/>
            <a:gd name="adj2" fmla="val 50000"/>
          </a:avLst>
        </a:prstGeom>
        <a:solidFill>
          <a:schemeClr val="accent1">
            <a:shade val="90000"/>
            <a:hueOff val="69845"/>
            <a:satOff val="-1196"/>
            <a:lumOff val="47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9C4EF3-FDA0-42A1-8F8F-8562D1BFC0D1}">
      <dsp:nvSpPr>
        <dsp:cNvPr id="0" name=""/>
        <dsp:cNvSpPr/>
      </dsp:nvSpPr>
      <dsp:spPr>
        <a:xfrm>
          <a:off x="2250842" y="1050615"/>
          <a:ext cx="1335008" cy="1068006"/>
        </a:xfrm>
        <a:prstGeom prst="roundRect">
          <a:avLst>
            <a:gd name="adj" fmla="val 10000"/>
          </a:avLst>
        </a:prstGeom>
        <a:solidFill>
          <a:schemeClr val="accent1">
            <a:shade val="80000"/>
            <a:hueOff val="69857"/>
            <a:satOff val="-1251"/>
            <a:lumOff val="5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数据抓取技术</a:t>
          </a:r>
        </a:p>
      </dsp:txBody>
      <dsp:txXfrm>
        <a:off x="2282123" y="1081896"/>
        <a:ext cx="1272446" cy="1005444"/>
      </dsp:txXfrm>
    </dsp:sp>
    <dsp:sp modelId="{5747ECBC-9DC4-49E3-83B9-6CD612CB5060}">
      <dsp:nvSpPr>
        <dsp:cNvPr id="0" name=""/>
        <dsp:cNvSpPr/>
      </dsp:nvSpPr>
      <dsp:spPr>
        <a:xfrm rot="15120000">
          <a:off x="3731163" y="1133192"/>
          <a:ext cx="1830127" cy="543538"/>
        </a:xfrm>
        <a:prstGeom prst="leftArrow">
          <a:avLst>
            <a:gd name="adj1" fmla="val 60000"/>
            <a:gd name="adj2" fmla="val 50000"/>
          </a:avLst>
        </a:prstGeom>
        <a:solidFill>
          <a:schemeClr val="accent1">
            <a:shade val="90000"/>
            <a:hueOff val="139690"/>
            <a:satOff val="-2392"/>
            <a:lumOff val="95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CADEFC-A2D2-4EAD-B4E1-236F1D1B56F9}">
      <dsp:nvSpPr>
        <dsp:cNvPr id="0" name=""/>
        <dsp:cNvSpPr/>
      </dsp:nvSpPr>
      <dsp:spPr>
        <a:xfrm>
          <a:off x="3695952" y="681"/>
          <a:ext cx="1335008" cy="1068006"/>
        </a:xfrm>
        <a:prstGeom prst="roundRect">
          <a:avLst>
            <a:gd name="adj" fmla="val 10000"/>
          </a:avLst>
        </a:prstGeom>
        <a:solidFill>
          <a:schemeClr val="accent1">
            <a:shade val="80000"/>
            <a:hueOff val="139713"/>
            <a:satOff val="-2502"/>
            <a:lumOff val="10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并行处理技术</a:t>
          </a:r>
        </a:p>
      </dsp:txBody>
      <dsp:txXfrm>
        <a:off x="3727233" y="31962"/>
        <a:ext cx="1272446" cy="1005444"/>
      </dsp:txXfrm>
    </dsp:sp>
    <dsp:sp modelId="{883BFBE3-6008-4F93-9D5F-F8ACB9B851D1}">
      <dsp:nvSpPr>
        <dsp:cNvPr id="0" name=""/>
        <dsp:cNvSpPr/>
      </dsp:nvSpPr>
      <dsp:spPr>
        <a:xfrm rot="17280000">
          <a:off x="4951877" y="1133192"/>
          <a:ext cx="1830127" cy="543538"/>
        </a:xfrm>
        <a:prstGeom prst="leftArrow">
          <a:avLst>
            <a:gd name="adj1" fmla="val 60000"/>
            <a:gd name="adj2" fmla="val 50000"/>
          </a:avLst>
        </a:prstGeom>
        <a:solidFill>
          <a:schemeClr val="accent1">
            <a:shade val="90000"/>
            <a:hueOff val="209535"/>
            <a:satOff val="-3589"/>
            <a:lumOff val="1437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EF668F-AD5B-4A21-BCA4-5B4F2A3E7A12}">
      <dsp:nvSpPr>
        <dsp:cNvPr id="0" name=""/>
        <dsp:cNvSpPr/>
      </dsp:nvSpPr>
      <dsp:spPr>
        <a:xfrm>
          <a:off x="5482207" y="681"/>
          <a:ext cx="1335008" cy="1068006"/>
        </a:xfrm>
        <a:prstGeom prst="roundRect">
          <a:avLst>
            <a:gd name="adj" fmla="val 10000"/>
          </a:avLst>
        </a:prstGeom>
        <a:solidFill>
          <a:schemeClr val="accent1">
            <a:shade val="80000"/>
            <a:hueOff val="209570"/>
            <a:satOff val="-3754"/>
            <a:lumOff val="159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高容量存储技术</a:t>
          </a:r>
        </a:p>
      </dsp:txBody>
      <dsp:txXfrm>
        <a:off x="5513488" y="31962"/>
        <a:ext cx="1272446" cy="1005444"/>
      </dsp:txXfrm>
    </dsp:sp>
    <dsp:sp modelId="{7869AFA8-9E0E-4E57-ACA4-EC9DA2DBCEF5}">
      <dsp:nvSpPr>
        <dsp:cNvPr id="0" name=""/>
        <dsp:cNvSpPr/>
      </dsp:nvSpPr>
      <dsp:spPr>
        <a:xfrm rot="19440000">
          <a:off x="5939455" y="1850710"/>
          <a:ext cx="1830127" cy="543538"/>
        </a:xfrm>
        <a:prstGeom prst="leftArrow">
          <a:avLst>
            <a:gd name="adj1" fmla="val 60000"/>
            <a:gd name="adj2" fmla="val 50000"/>
          </a:avLst>
        </a:prstGeom>
        <a:solidFill>
          <a:schemeClr val="accent1">
            <a:shade val="90000"/>
            <a:hueOff val="279380"/>
            <a:satOff val="-4785"/>
            <a:lumOff val="1916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3892B7-B691-47D3-A1F9-001DAE9CDDA9}">
      <dsp:nvSpPr>
        <dsp:cNvPr id="0" name=""/>
        <dsp:cNvSpPr/>
      </dsp:nvSpPr>
      <dsp:spPr>
        <a:xfrm>
          <a:off x="6927317" y="1050615"/>
          <a:ext cx="1335008" cy="1068006"/>
        </a:xfrm>
        <a:prstGeom prst="roundRect">
          <a:avLst>
            <a:gd name="adj" fmla="val 10000"/>
          </a:avLst>
        </a:prstGeom>
        <a:solidFill>
          <a:schemeClr val="accent1">
            <a:shade val="80000"/>
            <a:hueOff val="279426"/>
            <a:satOff val="-5005"/>
            <a:lumOff val="21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数据可视化技术</a:t>
          </a:r>
        </a:p>
      </dsp:txBody>
      <dsp:txXfrm>
        <a:off x="6958598" y="1081896"/>
        <a:ext cx="1272446" cy="1005444"/>
      </dsp:txXfrm>
    </dsp:sp>
    <dsp:sp modelId="{6857CF92-020C-404D-B502-2BDBC6D84CAF}">
      <dsp:nvSpPr>
        <dsp:cNvPr id="0" name=""/>
        <dsp:cNvSpPr/>
      </dsp:nvSpPr>
      <dsp:spPr>
        <a:xfrm>
          <a:off x="6316676" y="3011677"/>
          <a:ext cx="1830127" cy="543538"/>
        </a:xfrm>
        <a:prstGeom prst="leftArrow">
          <a:avLst>
            <a:gd name="adj1" fmla="val 60000"/>
            <a:gd name="adj2" fmla="val 50000"/>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8DFC3D-DD82-408E-A1D0-1D82432D78C5}">
      <dsp:nvSpPr>
        <dsp:cNvPr id="0" name=""/>
        <dsp:cNvSpPr/>
      </dsp:nvSpPr>
      <dsp:spPr>
        <a:xfrm>
          <a:off x="7479300" y="2749444"/>
          <a:ext cx="1335008" cy="1068006"/>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cs typeface="+mn-cs"/>
            </a:rPr>
            <a:t>人工智能技术</a:t>
          </a:r>
        </a:p>
      </dsp:txBody>
      <dsp:txXfrm>
        <a:off x="7510581" y="2780725"/>
        <a:ext cx="1272446" cy="10054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5224-52CF-4ECC-A250-2B3221CDAF0E}">
      <dsp:nvSpPr>
        <dsp:cNvPr id="0" name=""/>
        <dsp:cNvSpPr/>
      </dsp:nvSpPr>
      <dsp:spPr>
        <a:xfrm>
          <a:off x="2102547" y="2344235"/>
          <a:ext cx="1655887" cy="1427664"/>
        </a:xfrm>
        <a:prstGeom prst="hexagon">
          <a:avLst>
            <a:gd name="adj" fmla="val 25000"/>
            <a:gd name="vf" fmla="val 11547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金融</a:t>
          </a:r>
          <a:endParaRPr lang="en-US" altLang="zh-CN" sz="2000" kern="1200" dirty="0">
            <a:latin typeface="微软雅黑" panose="020B0503020204020204" pitchFamily="34" charset="-122"/>
            <a:ea typeface="微软雅黑" panose="020B0503020204020204" pitchFamily="34" charset="-122"/>
          </a:endParaRPr>
        </a:p>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领域</a:t>
          </a:r>
        </a:p>
      </dsp:txBody>
      <dsp:txXfrm>
        <a:off x="2359510" y="2565782"/>
        <a:ext cx="1141961" cy="984570"/>
      </dsp:txXfrm>
    </dsp:sp>
    <dsp:sp modelId="{D054A0AB-092E-4F4B-8E57-6DDDA5093244}">
      <dsp:nvSpPr>
        <dsp:cNvPr id="0" name=""/>
        <dsp:cNvSpPr/>
      </dsp:nvSpPr>
      <dsp:spPr>
        <a:xfrm>
          <a:off x="2145565" y="2974520"/>
          <a:ext cx="193874" cy="16709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8F22DE-A156-429B-B97C-4CB3FF78F813}">
      <dsp:nvSpPr>
        <dsp:cNvPr id="0" name=""/>
        <dsp:cNvSpPr/>
      </dsp:nvSpPr>
      <dsp:spPr>
        <a:xfrm>
          <a:off x="687087" y="1577408"/>
          <a:ext cx="1655887" cy="1427664"/>
        </a:xfrm>
        <a:prstGeom prst="hexagon">
          <a:avLst>
            <a:gd name="adj" fmla="val 25000"/>
            <a:gd name="vf" fmla="val 115470"/>
          </a:avLst>
        </a:prstGeom>
        <a:blipFill>
          <a:blip xmlns:r="http://schemas.openxmlformats.org/officeDocument/2006/relationships" r:embed="rId1"/>
          <a:srcRect/>
          <a:stretch>
            <a:fillRect l="-13000" r="-13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3C10F-B273-4091-880D-735B2D4F658E}">
      <dsp:nvSpPr>
        <dsp:cNvPr id="0" name=""/>
        <dsp:cNvSpPr/>
      </dsp:nvSpPr>
      <dsp:spPr>
        <a:xfrm>
          <a:off x="1814387" y="2816477"/>
          <a:ext cx="193874" cy="16709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3E921F-E856-43AC-B984-814C204BBD12}">
      <dsp:nvSpPr>
        <dsp:cNvPr id="0" name=""/>
        <dsp:cNvSpPr/>
      </dsp:nvSpPr>
      <dsp:spPr>
        <a:xfrm>
          <a:off x="3513293" y="1560435"/>
          <a:ext cx="1655887" cy="1427664"/>
        </a:xfrm>
        <a:prstGeom prst="hexagon">
          <a:avLst>
            <a:gd name="adj" fmla="val 25000"/>
            <a:gd name="vf" fmla="val 115470"/>
          </a:avLst>
        </a:prstGeom>
        <a:solidFill>
          <a:schemeClr val="accent1">
            <a:shade val="80000"/>
            <a:hueOff val="174641"/>
            <a:satOff val="-3128"/>
            <a:lumOff val="13293"/>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医疗</a:t>
          </a:r>
          <a:endParaRPr lang="en-US" altLang="zh-CN" sz="2000" kern="1200" dirty="0">
            <a:latin typeface="微软雅黑" panose="020B0503020204020204" pitchFamily="34" charset="-122"/>
            <a:ea typeface="微软雅黑" panose="020B0503020204020204" pitchFamily="34" charset="-122"/>
          </a:endParaRPr>
        </a:p>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领域</a:t>
          </a:r>
        </a:p>
      </dsp:txBody>
      <dsp:txXfrm>
        <a:off x="3770256" y="1781982"/>
        <a:ext cx="1141961" cy="984570"/>
      </dsp:txXfrm>
    </dsp:sp>
    <dsp:sp modelId="{EBB3C444-900B-4C56-9277-B60CFEFFBCE5}">
      <dsp:nvSpPr>
        <dsp:cNvPr id="0" name=""/>
        <dsp:cNvSpPr/>
      </dsp:nvSpPr>
      <dsp:spPr>
        <a:xfrm>
          <a:off x="4645308" y="2797995"/>
          <a:ext cx="193874" cy="16709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A960E1-81D2-4FB7-801B-8394A5725EC4}">
      <dsp:nvSpPr>
        <dsp:cNvPr id="0" name=""/>
        <dsp:cNvSpPr/>
      </dsp:nvSpPr>
      <dsp:spPr>
        <a:xfrm>
          <a:off x="4924039" y="2344235"/>
          <a:ext cx="1655887" cy="1427664"/>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0" r="-30000"/>
          </a:stretch>
        </a:blip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2736B9-B6AA-4A7A-84A3-A6918AAC5A1B}">
      <dsp:nvSpPr>
        <dsp:cNvPr id="0" name=""/>
        <dsp:cNvSpPr/>
      </dsp:nvSpPr>
      <dsp:spPr>
        <a:xfrm>
          <a:off x="4967057" y="2974520"/>
          <a:ext cx="193874" cy="16709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FD2A6A-1934-47C8-9FF9-E227604A0594}">
      <dsp:nvSpPr>
        <dsp:cNvPr id="0" name=""/>
        <dsp:cNvSpPr/>
      </dsp:nvSpPr>
      <dsp:spPr>
        <a:xfrm>
          <a:off x="2102547" y="780028"/>
          <a:ext cx="1655887" cy="1427664"/>
        </a:xfrm>
        <a:prstGeom prst="hexagon">
          <a:avLst>
            <a:gd name="adj" fmla="val 25000"/>
            <a:gd name="vf" fmla="val 115470"/>
          </a:avLst>
        </a:prstGeom>
        <a:solidFill>
          <a:schemeClr val="accent1">
            <a:shade val="80000"/>
            <a:hueOff val="349283"/>
            <a:satOff val="-6256"/>
            <a:lumOff val="26585"/>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电商</a:t>
          </a:r>
          <a:endParaRPr lang="en-US" altLang="zh-CN" sz="2000" kern="1200" dirty="0">
            <a:latin typeface="微软雅黑" panose="020B0503020204020204" pitchFamily="34" charset="-122"/>
            <a:ea typeface="微软雅黑" panose="020B0503020204020204" pitchFamily="34" charset="-122"/>
          </a:endParaRPr>
        </a:p>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领域</a:t>
          </a:r>
        </a:p>
      </dsp:txBody>
      <dsp:txXfrm>
        <a:off x="2359510" y="1001575"/>
        <a:ext cx="1141961" cy="984570"/>
      </dsp:txXfrm>
    </dsp:sp>
    <dsp:sp modelId="{87B5C7D3-056E-4EF8-BB65-4C0077F68AC6}">
      <dsp:nvSpPr>
        <dsp:cNvPr id="0" name=""/>
        <dsp:cNvSpPr/>
      </dsp:nvSpPr>
      <dsp:spPr>
        <a:xfrm>
          <a:off x="3225133" y="810958"/>
          <a:ext cx="193874" cy="16709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DCD209-A0F1-4415-A955-1DCE0A77613C}">
      <dsp:nvSpPr>
        <dsp:cNvPr id="0" name=""/>
        <dsp:cNvSpPr/>
      </dsp:nvSpPr>
      <dsp:spPr>
        <a:xfrm>
          <a:off x="3513293" y="0"/>
          <a:ext cx="1655887" cy="1427664"/>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9000" r="-29000"/>
          </a:stretch>
        </a:blip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296C69-47D4-47B9-ABFF-C3C17D123024}">
      <dsp:nvSpPr>
        <dsp:cNvPr id="0" name=""/>
        <dsp:cNvSpPr/>
      </dsp:nvSpPr>
      <dsp:spPr>
        <a:xfrm>
          <a:off x="3562204" y="626889"/>
          <a:ext cx="193874" cy="16709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13C0-729B-4B9F-968F-F59783874CEE}">
      <dsp:nvSpPr>
        <dsp:cNvPr id="0" name=""/>
        <dsp:cNvSpPr/>
      </dsp:nvSpPr>
      <dsp:spPr>
        <a:xfrm>
          <a:off x="3254458" y="1689"/>
          <a:ext cx="1320898" cy="1320898"/>
        </a:xfrm>
        <a:prstGeom prst="ellips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营销分析</a:t>
          </a:r>
        </a:p>
      </dsp:txBody>
      <dsp:txXfrm>
        <a:off x="3447899" y="195130"/>
        <a:ext cx="934016" cy="934016"/>
      </dsp:txXfrm>
    </dsp:sp>
    <dsp:sp modelId="{862E7C07-B738-42A2-B193-9E4706509885}">
      <dsp:nvSpPr>
        <dsp:cNvPr id="0" name=""/>
        <dsp:cNvSpPr/>
      </dsp:nvSpPr>
      <dsp:spPr>
        <a:xfrm rot="2160000">
          <a:off x="4533416" y="1015875"/>
          <a:ext cx="350330" cy="445803"/>
        </a:xfrm>
        <a:prstGeom prst="rightArrow">
          <a:avLst>
            <a:gd name="adj1" fmla="val 60000"/>
            <a:gd name="adj2" fmla="val 50000"/>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543452" y="1074148"/>
        <a:ext cx="245231" cy="267481"/>
      </dsp:txXfrm>
    </dsp:sp>
    <dsp:sp modelId="{7B692BC9-C334-426E-8A4B-E3625FDD9554}">
      <dsp:nvSpPr>
        <dsp:cNvPr id="0" name=""/>
        <dsp:cNvSpPr/>
      </dsp:nvSpPr>
      <dsp:spPr>
        <a:xfrm>
          <a:off x="4857848" y="1166621"/>
          <a:ext cx="1320898" cy="1320898"/>
        </a:xfrm>
        <a:prstGeom prst="ellipse">
          <a:avLst/>
        </a:prstGeom>
        <a:gradFill rotWithShape="0">
          <a:gsLst>
            <a:gs pos="0">
              <a:schemeClr val="accent1">
                <a:shade val="80000"/>
                <a:hueOff val="87321"/>
                <a:satOff val="-1564"/>
                <a:lumOff val="6646"/>
                <a:alphaOff val="0"/>
                <a:satMod val="103000"/>
                <a:lumMod val="102000"/>
                <a:tint val="94000"/>
              </a:schemeClr>
            </a:gs>
            <a:gs pos="50000">
              <a:schemeClr val="accent1">
                <a:shade val="80000"/>
                <a:hueOff val="87321"/>
                <a:satOff val="-1564"/>
                <a:lumOff val="6646"/>
                <a:alphaOff val="0"/>
                <a:satMod val="110000"/>
                <a:lumMod val="100000"/>
                <a:shade val="100000"/>
              </a:schemeClr>
            </a:gs>
            <a:gs pos="100000">
              <a:schemeClr val="accent1">
                <a:shade val="80000"/>
                <a:hueOff val="87321"/>
                <a:satOff val="-1564"/>
                <a:lumOff val="66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t>客户分析</a:t>
          </a:r>
          <a:endParaRPr lang="zh-CN" altLang="en-US" sz="2000" kern="1200" dirty="0"/>
        </a:p>
      </dsp:txBody>
      <dsp:txXfrm>
        <a:off x="5051289" y="1360062"/>
        <a:ext cx="934016" cy="934016"/>
      </dsp:txXfrm>
    </dsp:sp>
    <dsp:sp modelId="{5863BB95-2DE2-4422-A7E6-C2F6836AA70F}">
      <dsp:nvSpPr>
        <dsp:cNvPr id="0" name=""/>
        <dsp:cNvSpPr/>
      </dsp:nvSpPr>
      <dsp:spPr>
        <a:xfrm rot="6480000">
          <a:off x="5039976" y="2537188"/>
          <a:ext cx="350330" cy="445803"/>
        </a:xfrm>
        <a:prstGeom prst="rightArrow">
          <a:avLst>
            <a:gd name="adj1" fmla="val 60000"/>
            <a:gd name="adj2" fmla="val 50000"/>
          </a:avLst>
        </a:prstGeom>
        <a:gradFill rotWithShape="0">
          <a:gsLst>
            <a:gs pos="0">
              <a:schemeClr val="accent1">
                <a:shade val="90000"/>
                <a:hueOff val="87306"/>
                <a:satOff val="-1495"/>
                <a:lumOff val="5990"/>
                <a:alphaOff val="0"/>
                <a:satMod val="103000"/>
                <a:lumMod val="102000"/>
                <a:tint val="94000"/>
              </a:schemeClr>
            </a:gs>
            <a:gs pos="50000">
              <a:schemeClr val="accent1">
                <a:shade val="90000"/>
                <a:hueOff val="87306"/>
                <a:satOff val="-1495"/>
                <a:lumOff val="5990"/>
                <a:alphaOff val="0"/>
                <a:satMod val="110000"/>
                <a:lumMod val="100000"/>
                <a:shade val="100000"/>
              </a:schemeClr>
            </a:gs>
            <a:gs pos="100000">
              <a:schemeClr val="accent1">
                <a:shade val="90000"/>
                <a:hueOff val="87306"/>
                <a:satOff val="-1495"/>
                <a:lumOff val="59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5108764" y="2576371"/>
        <a:ext cx="245231" cy="267481"/>
      </dsp:txXfrm>
    </dsp:sp>
    <dsp:sp modelId="{21E1DB44-F291-4DE9-BBE9-75B0EE35C694}">
      <dsp:nvSpPr>
        <dsp:cNvPr id="0" name=""/>
        <dsp:cNvSpPr/>
      </dsp:nvSpPr>
      <dsp:spPr>
        <a:xfrm>
          <a:off x="4245408" y="3051520"/>
          <a:ext cx="1320898" cy="1320898"/>
        </a:xfrm>
        <a:prstGeom prst="ellipse">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社交媒体分析</a:t>
          </a:r>
        </a:p>
      </dsp:txBody>
      <dsp:txXfrm>
        <a:off x="4438849" y="3244961"/>
        <a:ext cx="934016" cy="934016"/>
      </dsp:txXfrm>
    </dsp:sp>
    <dsp:sp modelId="{79E6A73E-8980-4823-A4FC-F9BD22F404CE}">
      <dsp:nvSpPr>
        <dsp:cNvPr id="0" name=""/>
        <dsp:cNvSpPr/>
      </dsp:nvSpPr>
      <dsp:spPr>
        <a:xfrm rot="10800000">
          <a:off x="3749657" y="3489068"/>
          <a:ext cx="350330" cy="445803"/>
        </a:xfrm>
        <a:prstGeom prst="rightArrow">
          <a:avLst>
            <a:gd name="adj1" fmla="val 60000"/>
            <a:gd name="adj2" fmla="val 50000"/>
          </a:avLst>
        </a:prstGeom>
        <a:gradFill rotWithShape="0">
          <a:gsLst>
            <a:gs pos="0">
              <a:schemeClr val="accent1">
                <a:shade val="90000"/>
                <a:hueOff val="174613"/>
                <a:satOff val="-2991"/>
                <a:lumOff val="11980"/>
                <a:alphaOff val="0"/>
                <a:satMod val="103000"/>
                <a:lumMod val="102000"/>
                <a:tint val="94000"/>
              </a:schemeClr>
            </a:gs>
            <a:gs pos="50000">
              <a:schemeClr val="accent1">
                <a:shade val="90000"/>
                <a:hueOff val="174613"/>
                <a:satOff val="-2991"/>
                <a:lumOff val="11980"/>
                <a:alphaOff val="0"/>
                <a:satMod val="110000"/>
                <a:lumMod val="100000"/>
                <a:shade val="100000"/>
              </a:schemeClr>
            </a:gs>
            <a:gs pos="100000">
              <a:schemeClr val="accent1">
                <a:shade val="90000"/>
                <a:hueOff val="174613"/>
                <a:satOff val="-2991"/>
                <a:lumOff val="11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3854756" y="3578229"/>
        <a:ext cx="245231" cy="267481"/>
      </dsp:txXfrm>
    </dsp:sp>
    <dsp:sp modelId="{A429512D-3D27-431D-9E08-670FC0CE31BA}">
      <dsp:nvSpPr>
        <dsp:cNvPr id="0" name=""/>
        <dsp:cNvSpPr/>
      </dsp:nvSpPr>
      <dsp:spPr>
        <a:xfrm>
          <a:off x="2263507" y="3051520"/>
          <a:ext cx="1320898" cy="1320898"/>
        </a:xfrm>
        <a:prstGeom prst="ellipse">
          <a:avLst/>
        </a:prstGeom>
        <a:gradFill rotWithShape="0">
          <a:gsLst>
            <a:gs pos="0">
              <a:schemeClr val="accent1">
                <a:shade val="80000"/>
                <a:hueOff val="261962"/>
                <a:satOff val="-4692"/>
                <a:lumOff val="19939"/>
                <a:alphaOff val="0"/>
                <a:satMod val="103000"/>
                <a:lumMod val="102000"/>
                <a:tint val="94000"/>
              </a:schemeClr>
            </a:gs>
            <a:gs pos="50000">
              <a:schemeClr val="accent1">
                <a:shade val="80000"/>
                <a:hueOff val="261962"/>
                <a:satOff val="-4692"/>
                <a:lumOff val="19939"/>
                <a:alphaOff val="0"/>
                <a:satMod val="110000"/>
                <a:lumMod val="100000"/>
                <a:shade val="100000"/>
              </a:schemeClr>
            </a:gs>
            <a:gs pos="100000">
              <a:schemeClr val="accent1">
                <a:shade val="80000"/>
                <a:hueOff val="261962"/>
                <a:satOff val="-4692"/>
                <a:lumOff val="199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交通物流分析</a:t>
          </a:r>
        </a:p>
      </dsp:txBody>
      <dsp:txXfrm>
        <a:off x="2456948" y="3244961"/>
        <a:ext cx="934016" cy="934016"/>
      </dsp:txXfrm>
    </dsp:sp>
    <dsp:sp modelId="{17A5CDE9-D06A-47CB-BEEF-E7D4504B3CD1}">
      <dsp:nvSpPr>
        <dsp:cNvPr id="0" name=""/>
        <dsp:cNvSpPr/>
      </dsp:nvSpPr>
      <dsp:spPr>
        <a:xfrm rot="15120000">
          <a:off x="2445635" y="2556048"/>
          <a:ext cx="350330" cy="445803"/>
        </a:xfrm>
        <a:prstGeom prst="rightArrow">
          <a:avLst>
            <a:gd name="adj1" fmla="val 60000"/>
            <a:gd name="adj2" fmla="val 50000"/>
          </a:avLst>
        </a:prstGeom>
        <a:gradFill rotWithShape="0">
          <a:gsLst>
            <a:gs pos="0">
              <a:schemeClr val="accent1">
                <a:shade val="90000"/>
                <a:hueOff val="261919"/>
                <a:satOff val="-4486"/>
                <a:lumOff val="17970"/>
                <a:alphaOff val="0"/>
                <a:satMod val="103000"/>
                <a:lumMod val="102000"/>
                <a:tint val="94000"/>
              </a:schemeClr>
            </a:gs>
            <a:gs pos="50000">
              <a:schemeClr val="accent1">
                <a:shade val="90000"/>
                <a:hueOff val="261919"/>
                <a:satOff val="-4486"/>
                <a:lumOff val="17970"/>
                <a:alphaOff val="0"/>
                <a:satMod val="110000"/>
                <a:lumMod val="100000"/>
                <a:shade val="100000"/>
              </a:schemeClr>
            </a:gs>
            <a:gs pos="100000">
              <a:schemeClr val="accent1">
                <a:shade val="90000"/>
                <a:hueOff val="261919"/>
                <a:satOff val="-4486"/>
                <a:lumOff val="179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2514423" y="2695187"/>
        <a:ext cx="245231" cy="267481"/>
      </dsp:txXfrm>
    </dsp:sp>
    <dsp:sp modelId="{AC161A4F-7339-4A6E-A601-130472BD3EF6}">
      <dsp:nvSpPr>
        <dsp:cNvPr id="0" name=""/>
        <dsp:cNvSpPr/>
      </dsp:nvSpPr>
      <dsp:spPr>
        <a:xfrm>
          <a:off x="1651067" y="1166621"/>
          <a:ext cx="1320898" cy="1320898"/>
        </a:xfrm>
        <a:prstGeom prst="ellipse">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网络安全分析</a:t>
          </a:r>
        </a:p>
      </dsp:txBody>
      <dsp:txXfrm>
        <a:off x="1844508" y="1360062"/>
        <a:ext cx="934016" cy="934016"/>
      </dsp:txXfrm>
    </dsp:sp>
    <dsp:sp modelId="{53F310B9-4322-430E-A9C7-CB0953AE7FBF}">
      <dsp:nvSpPr>
        <dsp:cNvPr id="0" name=""/>
        <dsp:cNvSpPr/>
      </dsp:nvSpPr>
      <dsp:spPr>
        <a:xfrm rot="19440000">
          <a:off x="2930025" y="1027531"/>
          <a:ext cx="350330" cy="445803"/>
        </a:xfrm>
        <a:prstGeom prst="rightArrow">
          <a:avLst>
            <a:gd name="adj1" fmla="val 60000"/>
            <a:gd name="adj2" fmla="val 50000"/>
          </a:avLst>
        </a:prstGeom>
        <a:gradFill rotWithShape="0">
          <a:gsLst>
            <a:gs pos="0">
              <a:schemeClr val="accent1">
                <a:shade val="90000"/>
                <a:hueOff val="349225"/>
                <a:satOff val="-5981"/>
                <a:lumOff val="23960"/>
                <a:alphaOff val="0"/>
                <a:satMod val="103000"/>
                <a:lumMod val="102000"/>
                <a:tint val="94000"/>
              </a:schemeClr>
            </a:gs>
            <a:gs pos="50000">
              <a:schemeClr val="accent1">
                <a:shade val="90000"/>
                <a:hueOff val="349225"/>
                <a:satOff val="-5981"/>
                <a:lumOff val="23960"/>
                <a:alphaOff val="0"/>
                <a:satMod val="110000"/>
                <a:lumMod val="100000"/>
                <a:shade val="100000"/>
              </a:schemeClr>
            </a:gs>
            <a:gs pos="100000">
              <a:schemeClr val="accent1">
                <a:shade val="90000"/>
                <a:hueOff val="349225"/>
                <a:satOff val="-5981"/>
                <a:lumOff val="239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2940061" y="1147580"/>
        <a:ext cx="245231" cy="267481"/>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4F2D5-FC54-4A12-B984-3292BDC34C78}"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5B071-A0F3-48DB-926C-12570F83BB30}" type="slidenum">
              <a:rPr lang="zh-CN" altLang="en-US" smtClean="0"/>
              <a:t>‹#›</a:t>
            </a:fld>
            <a:endParaRPr lang="zh-CN" altLang="en-US"/>
          </a:p>
        </p:txBody>
      </p:sp>
    </p:spTree>
    <p:extLst>
      <p:ext uri="{BB962C8B-B14F-4D97-AF65-F5344CB8AC3E}">
        <p14:creationId xmlns:p14="http://schemas.microsoft.com/office/powerpoint/2010/main" val="315864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14</a:t>
            </a:fld>
            <a:endParaRPr lang="zh-CN" altLang="en-US"/>
          </a:p>
        </p:txBody>
      </p:sp>
    </p:spTree>
    <p:extLst>
      <p:ext uri="{BB962C8B-B14F-4D97-AF65-F5344CB8AC3E}">
        <p14:creationId xmlns:p14="http://schemas.microsoft.com/office/powerpoint/2010/main" val="425313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15</a:t>
            </a:fld>
            <a:endParaRPr lang="zh-CN" altLang="en-US"/>
          </a:p>
        </p:txBody>
      </p:sp>
    </p:spTree>
    <p:extLst>
      <p:ext uri="{BB962C8B-B14F-4D97-AF65-F5344CB8AC3E}">
        <p14:creationId xmlns:p14="http://schemas.microsoft.com/office/powerpoint/2010/main" val="193562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16</a:t>
            </a:fld>
            <a:endParaRPr lang="zh-CN" altLang="en-US"/>
          </a:p>
        </p:txBody>
      </p:sp>
    </p:spTree>
    <p:extLst>
      <p:ext uri="{BB962C8B-B14F-4D97-AF65-F5344CB8AC3E}">
        <p14:creationId xmlns:p14="http://schemas.microsoft.com/office/powerpoint/2010/main" val="2149124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17</a:t>
            </a:fld>
            <a:endParaRPr lang="zh-CN" altLang="en-US"/>
          </a:p>
        </p:txBody>
      </p:sp>
    </p:spTree>
    <p:extLst>
      <p:ext uri="{BB962C8B-B14F-4D97-AF65-F5344CB8AC3E}">
        <p14:creationId xmlns:p14="http://schemas.microsoft.com/office/powerpoint/2010/main" val="3817095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302" indent="0" algn="ctr">
              <a:buNone/>
              <a:defRPr>
                <a:solidFill>
                  <a:schemeClr val="tx1">
                    <a:tint val="75000"/>
                  </a:schemeClr>
                </a:solidFill>
              </a:defRPr>
            </a:lvl2pPr>
            <a:lvl3pPr marL="1218601" indent="0" algn="ctr">
              <a:buNone/>
              <a:defRPr>
                <a:solidFill>
                  <a:schemeClr val="tx1">
                    <a:tint val="75000"/>
                  </a:schemeClr>
                </a:solidFill>
              </a:defRPr>
            </a:lvl3pPr>
            <a:lvl4pPr marL="1827903" indent="0" algn="ctr">
              <a:buNone/>
              <a:defRPr>
                <a:solidFill>
                  <a:schemeClr val="tx1">
                    <a:tint val="75000"/>
                  </a:schemeClr>
                </a:solidFill>
              </a:defRPr>
            </a:lvl4pPr>
            <a:lvl5pPr marL="2437206" indent="0" algn="ctr">
              <a:buNone/>
              <a:defRPr>
                <a:solidFill>
                  <a:schemeClr val="tx1">
                    <a:tint val="75000"/>
                  </a:schemeClr>
                </a:solidFill>
              </a:defRPr>
            </a:lvl5pPr>
            <a:lvl6pPr marL="3046506" indent="0" algn="ctr">
              <a:buNone/>
              <a:defRPr>
                <a:solidFill>
                  <a:schemeClr val="tx1">
                    <a:tint val="75000"/>
                  </a:schemeClr>
                </a:solidFill>
              </a:defRPr>
            </a:lvl6pPr>
            <a:lvl7pPr marL="3655807" indent="0" algn="ctr">
              <a:buNone/>
              <a:defRPr>
                <a:solidFill>
                  <a:schemeClr val="tx1">
                    <a:tint val="75000"/>
                  </a:schemeClr>
                </a:solidFill>
              </a:defRPr>
            </a:lvl7pPr>
            <a:lvl8pPr marL="4265108" indent="0" algn="ctr">
              <a:buNone/>
              <a:defRPr>
                <a:solidFill>
                  <a:schemeClr val="tx1">
                    <a:tint val="75000"/>
                  </a:schemeClr>
                </a:solidFill>
              </a:defRPr>
            </a:lvl8pPr>
            <a:lvl9pPr marL="487441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pPr>
                <a:defRPr/>
              </a:pPr>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242640520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3038346" cy="523220"/>
          </a:xfrm>
          <a:prstGeom prst="rect">
            <a:avLst/>
          </a:prstGeom>
          <a:noFill/>
        </p:spPr>
        <p:txBody>
          <a:bodyPr wrap="square" rtlCol="0">
            <a:spAutoFit/>
          </a:bodyPr>
          <a:lstStyle/>
          <a:p>
            <a:pPr algn="ct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大数据分析的概念</a:t>
            </a:r>
            <a:endParaRPr lang="en-US" altLang="zh-CN"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47595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大数据分析的产生与发展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1" y="179921"/>
            <a:ext cx="37668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大数据分析的应用场景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extLst>
      <p:ext uri="{BB962C8B-B14F-4D97-AF65-F5344CB8AC3E}">
        <p14:creationId xmlns:p14="http://schemas.microsoft.com/office/powerpoint/2010/main" val="12627068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9"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347773" y="3104969"/>
            <a:ext cx="5554436" cy="707886"/>
          </a:xfrm>
          <a:prstGeom prst="rect">
            <a:avLst/>
          </a:prstGeom>
          <a:noFill/>
        </p:spPr>
        <p:txBody>
          <a:bodyPr wrap="square" rtlCol="0">
            <a:spAutoFit/>
          </a:bodyPr>
          <a:lstStyle/>
          <a:p>
            <a:r>
              <a:rPr lang="en-US" altLang="zh-CN" sz="4000" spc="300" dirty="0">
                <a:gradFill flip="none" rotWithShape="1">
                  <a:gsLst>
                    <a:gs pos="60000">
                      <a:srgbClr val="B6C6DD"/>
                    </a:gs>
                    <a:gs pos="23000">
                      <a:schemeClr val="bg1"/>
                    </a:gs>
                    <a:gs pos="100000">
                      <a:srgbClr val="61D6FE"/>
                    </a:gs>
                  </a:gsLst>
                  <a:lin ang="2700000" scaled="1"/>
                  <a:tileRect/>
                </a:gradFill>
                <a:cs typeface="+mn-ea"/>
              </a:rPr>
              <a:t>    </a:t>
            </a:r>
            <a:r>
              <a:rPr lang="zh-CN" altLang="en-US" sz="4000" spc="300" dirty="0">
                <a:gradFill flip="none" rotWithShape="1">
                  <a:gsLst>
                    <a:gs pos="60000">
                      <a:srgbClr val="B6C6DD"/>
                    </a:gs>
                    <a:gs pos="23000">
                      <a:schemeClr val="bg1"/>
                    </a:gs>
                    <a:gs pos="100000">
                      <a:srgbClr val="61D6FE"/>
                    </a:gs>
                  </a:gsLst>
                  <a:lin ang="2700000" scaled="1"/>
                  <a:tileRect/>
                </a:gradFill>
                <a:cs typeface="+mn-ea"/>
              </a:rPr>
              <a:t>大数据分析概述</a:t>
            </a:r>
            <a:endParaRPr lang="zh-CN" altLang="en-US" sz="4000" spc="300" dirty="0">
              <a:gradFill flip="none" rotWithShape="1">
                <a:gsLst>
                  <a:gs pos="60000">
                    <a:srgbClr val="B6C6DD"/>
                  </a:gs>
                  <a:gs pos="23000">
                    <a:schemeClr val="bg1"/>
                  </a:gs>
                  <a:gs pos="100000">
                    <a:srgbClr val="61D6FE"/>
                  </a:gs>
                </a:gsLst>
                <a:lin ang="2700000" scaled="1"/>
                <a:tileRect/>
              </a:gradFill>
              <a:cs typeface="+mn-ea"/>
              <a:sym typeface="+mn-lt"/>
            </a:endParaRPr>
          </a:p>
        </p:txBody>
      </p:sp>
      <p:sp>
        <p:nvSpPr>
          <p:cNvPr id="15" name="矩形 9"/>
          <p:cNvSpPr>
            <a:spLocks noChangeArrowheads="1"/>
          </p:cNvSpPr>
          <p:nvPr/>
        </p:nvSpPr>
        <p:spPr bwMode="auto">
          <a:xfrm>
            <a:off x="3092610" y="4054098"/>
            <a:ext cx="504551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buNone/>
            </a:pPr>
            <a:r>
              <a:rPr lang="zh-CN" altLang="en-US" sz="3600" spc="300" dirty="0">
                <a:solidFill>
                  <a:schemeClr val="bg1"/>
                </a:solidFill>
                <a:latin typeface="+mn-lt"/>
                <a:ea typeface="+mn-ea"/>
                <a:cs typeface="+mn-ea"/>
              </a:rPr>
              <a:t>什么是大数据分析</a:t>
            </a:r>
            <a:endParaRPr lang="en-US" altLang="zh-CN" sz="3600" spc="300" dirty="0">
              <a:solidFill>
                <a:schemeClr val="bg1"/>
              </a:solidFill>
              <a:latin typeface="+mn-lt"/>
              <a:ea typeface="+mn-ea"/>
              <a:cs typeface="+mn-ea"/>
            </a:endParaRP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a:extLst>
              <a:ext uri="{FF2B5EF4-FFF2-40B4-BE49-F238E27FC236}">
                <a16:creationId xmlns:a16="http://schemas.microsoft.com/office/drawing/2014/main" id="{504346C4-5B76-4805-B433-88C15E59CA06}"/>
              </a:ext>
            </a:extLst>
          </p:cNvPr>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a:extLst>
              <a:ext uri="{FF2B5EF4-FFF2-40B4-BE49-F238E27FC236}">
                <a16:creationId xmlns:a16="http://schemas.microsoft.com/office/drawing/2014/main" id="{0172F232-689C-4BA2-B576-DD74B58440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1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1562557" y="1463156"/>
            <a:ext cx="9193674" cy="400110"/>
          </a:xfrm>
          <a:prstGeom prst="rect">
            <a:avLst/>
          </a:prstGeom>
          <a:noFill/>
        </p:spPr>
        <p:txBody>
          <a:bodyPr wrap="square" rtlCol="0">
            <a:spAutoFit/>
          </a:bodyPr>
          <a:lstStyle/>
          <a:p>
            <a:pPr marL="457200" lvl="0" indent="-457200">
              <a:buFont typeface="Wingdings" panose="05000000000000000000" pitchFamily="2" charset="2"/>
              <a:buChar char="n"/>
              <a:defRPr/>
            </a:pPr>
            <a:r>
              <a:rPr lang="zh-CN" altLang="en-US" sz="2000" b="1" kern="0" dirty="0">
                <a:solidFill>
                  <a:schemeClr val="bg1"/>
                </a:solidFill>
                <a:latin typeface="微软雅黑" panose="020B0503020204020204" pitchFamily="34" charset="-122"/>
                <a:ea typeface="微软雅黑" panose="020B0503020204020204" pitchFamily="34" charset="-122"/>
              </a:rPr>
              <a:t>商业智能的发展</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图示 4">
            <a:extLst>
              <a:ext uri="{FF2B5EF4-FFF2-40B4-BE49-F238E27FC236}">
                <a16:creationId xmlns:a16="http://schemas.microsoft.com/office/drawing/2014/main" id="{C5C184FD-3314-484D-A7F5-DCBE0B2B26B0}"/>
              </a:ext>
            </a:extLst>
          </p:cNvPr>
          <p:cNvGraphicFramePr/>
          <p:nvPr>
            <p:extLst>
              <p:ext uri="{D42A27DB-BD31-4B8C-83A1-F6EECF244321}">
                <p14:modId xmlns:p14="http://schemas.microsoft.com/office/powerpoint/2010/main" val="3642522172"/>
              </p:ext>
            </p:extLst>
          </p:nvPr>
        </p:nvGraphicFramePr>
        <p:xfrm>
          <a:off x="2517372" y="2033541"/>
          <a:ext cx="7422803" cy="4011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506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graphicEl>
                                              <a:dgm id="{B146768A-3D70-4C71-A50E-8924A569A2EC}"/>
                                            </p:graphicEl>
                                          </p:spTgt>
                                        </p:tgtEl>
                                        <p:attrNameLst>
                                          <p:attrName>style.visibility</p:attrName>
                                        </p:attrNameLst>
                                      </p:cBhvr>
                                      <p:to>
                                        <p:strVal val="visible"/>
                                      </p:to>
                                    </p:set>
                                    <p:anim calcmode="lin" valueType="num">
                                      <p:cBhvr>
                                        <p:cTn id="12" dur="500" fill="hold"/>
                                        <p:tgtEl>
                                          <p:spTgt spid="5">
                                            <p:graphicEl>
                                              <a:dgm id="{B146768A-3D70-4C71-A50E-8924A569A2EC}"/>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B146768A-3D70-4C71-A50E-8924A569A2EC}"/>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B146768A-3D70-4C71-A50E-8924A569A2EC}"/>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8CE1B826-B618-4118-B81A-C7761AAE3BB7}"/>
                                            </p:graphicEl>
                                          </p:spTgt>
                                        </p:tgtEl>
                                        <p:attrNameLst>
                                          <p:attrName>style.visibility</p:attrName>
                                        </p:attrNameLst>
                                      </p:cBhvr>
                                      <p:to>
                                        <p:strVal val="visible"/>
                                      </p:to>
                                    </p:set>
                                    <p:anim calcmode="lin" valueType="num">
                                      <p:cBhvr>
                                        <p:cTn id="19" dur="500" fill="hold"/>
                                        <p:tgtEl>
                                          <p:spTgt spid="5">
                                            <p:graphicEl>
                                              <a:dgm id="{8CE1B826-B618-4118-B81A-C7761AAE3BB7}"/>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8CE1B826-B618-4118-B81A-C7761AAE3BB7}"/>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8CE1B826-B618-4118-B81A-C7761AAE3BB7}"/>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40A39EB0-6DEE-45E4-9323-1458A6234384}"/>
                                            </p:graphicEl>
                                          </p:spTgt>
                                        </p:tgtEl>
                                        <p:attrNameLst>
                                          <p:attrName>style.visibility</p:attrName>
                                        </p:attrNameLst>
                                      </p:cBhvr>
                                      <p:to>
                                        <p:strVal val="visible"/>
                                      </p:to>
                                    </p:set>
                                    <p:anim calcmode="lin" valueType="num">
                                      <p:cBhvr>
                                        <p:cTn id="24" dur="500" fill="hold"/>
                                        <p:tgtEl>
                                          <p:spTgt spid="5">
                                            <p:graphicEl>
                                              <a:dgm id="{40A39EB0-6DEE-45E4-9323-1458A6234384}"/>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40A39EB0-6DEE-45E4-9323-1458A6234384}"/>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40A39EB0-6DEE-45E4-9323-1458A623438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463360C5-DDC5-4A5D-AD71-55EF5BD19E46}"/>
                                            </p:graphicEl>
                                          </p:spTgt>
                                        </p:tgtEl>
                                        <p:attrNameLst>
                                          <p:attrName>style.visibility</p:attrName>
                                        </p:attrNameLst>
                                      </p:cBhvr>
                                      <p:to>
                                        <p:strVal val="visible"/>
                                      </p:to>
                                    </p:set>
                                    <p:anim calcmode="lin" valueType="num">
                                      <p:cBhvr>
                                        <p:cTn id="31" dur="500" fill="hold"/>
                                        <p:tgtEl>
                                          <p:spTgt spid="5">
                                            <p:graphicEl>
                                              <a:dgm id="{463360C5-DDC5-4A5D-AD71-55EF5BD19E46}"/>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463360C5-DDC5-4A5D-AD71-55EF5BD19E46}"/>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463360C5-DDC5-4A5D-AD71-55EF5BD19E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1562557" y="1463156"/>
            <a:ext cx="9193674" cy="400110"/>
          </a:xfrm>
          <a:prstGeom prst="rect">
            <a:avLst/>
          </a:prstGeom>
          <a:noFill/>
        </p:spPr>
        <p:txBody>
          <a:bodyPr wrap="square" rtlCol="0">
            <a:spAutoFit/>
          </a:bodyPr>
          <a:lstStyle/>
          <a:p>
            <a:pPr marL="457200" lvl="0" indent="-457200">
              <a:buFont typeface="Wingdings" panose="05000000000000000000" pitchFamily="2" charset="2"/>
              <a:buChar char="n"/>
              <a:defRPr/>
            </a:pPr>
            <a:r>
              <a:rPr lang="zh-CN" altLang="en-US" sz="2000" b="1" kern="0" dirty="0">
                <a:solidFill>
                  <a:schemeClr val="bg1"/>
                </a:solidFill>
                <a:latin typeface="微软雅黑" panose="020B0503020204020204" pitchFamily="34" charset="-122"/>
                <a:ea typeface="微软雅黑" panose="020B0503020204020204" pitchFamily="34" charset="-122"/>
              </a:rPr>
              <a:t>大数据分析技术的发展</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FD303B6E-0BCA-4D22-A63C-AFCA042E1556}"/>
              </a:ext>
            </a:extLst>
          </p:cNvPr>
          <p:cNvGraphicFramePr/>
          <p:nvPr>
            <p:extLst>
              <p:ext uri="{D42A27DB-BD31-4B8C-83A1-F6EECF244321}">
                <p14:modId xmlns:p14="http://schemas.microsoft.com/office/powerpoint/2010/main" val="1763223680"/>
              </p:ext>
            </p:extLst>
          </p:nvPr>
        </p:nvGraphicFramePr>
        <p:xfrm>
          <a:off x="718392" y="2191871"/>
          <a:ext cx="10513168" cy="4237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6949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graphicEl>
                                              <a:dgm id="{166DBD48-BD5B-4099-B9A7-D20D1ED3E284}"/>
                                            </p:graphicEl>
                                          </p:spTgt>
                                        </p:tgtEl>
                                        <p:attrNameLst>
                                          <p:attrName>style.visibility</p:attrName>
                                        </p:attrNameLst>
                                      </p:cBhvr>
                                      <p:to>
                                        <p:strVal val="visible"/>
                                      </p:to>
                                    </p:set>
                                    <p:anim calcmode="lin" valueType="num">
                                      <p:cBhvr>
                                        <p:cTn id="12" dur="500" fill="hold"/>
                                        <p:tgtEl>
                                          <p:spTgt spid="6">
                                            <p:graphicEl>
                                              <a:dgm id="{166DBD48-BD5B-4099-B9A7-D20D1ED3E284}"/>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166DBD48-BD5B-4099-B9A7-D20D1ED3E284}"/>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166DBD48-BD5B-4099-B9A7-D20D1ED3E284}"/>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graphicEl>
                                              <a:dgm id="{38091DC0-8F05-4BC2-A1CB-7F434C1E042C}"/>
                                            </p:graphicEl>
                                          </p:spTgt>
                                        </p:tgtEl>
                                        <p:attrNameLst>
                                          <p:attrName>style.visibility</p:attrName>
                                        </p:attrNameLst>
                                      </p:cBhvr>
                                      <p:to>
                                        <p:strVal val="visible"/>
                                      </p:to>
                                    </p:set>
                                    <p:anim calcmode="lin" valueType="num">
                                      <p:cBhvr>
                                        <p:cTn id="19" dur="500" fill="hold"/>
                                        <p:tgtEl>
                                          <p:spTgt spid="6">
                                            <p:graphicEl>
                                              <a:dgm id="{38091DC0-8F05-4BC2-A1CB-7F434C1E042C}"/>
                                            </p:graphicEl>
                                          </p:spTgt>
                                        </p:tgtEl>
                                        <p:attrNameLst>
                                          <p:attrName>ppt_w</p:attrName>
                                        </p:attrNameLst>
                                      </p:cBhvr>
                                      <p:tavLst>
                                        <p:tav tm="0">
                                          <p:val>
                                            <p:fltVal val="0"/>
                                          </p:val>
                                        </p:tav>
                                        <p:tav tm="100000">
                                          <p:val>
                                            <p:strVal val="#ppt_w"/>
                                          </p:val>
                                        </p:tav>
                                      </p:tavLst>
                                    </p:anim>
                                    <p:anim calcmode="lin" valueType="num">
                                      <p:cBhvr>
                                        <p:cTn id="20" dur="500" fill="hold"/>
                                        <p:tgtEl>
                                          <p:spTgt spid="6">
                                            <p:graphicEl>
                                              <a:dgm id="{38091DC0-8F05-4BC2-A1CB-7F434C1E042C}"/>
                                            </p:graphicEl>
                                          </p:spTgt>
                                        </p:tgtEl>
                                        <p:attrNameLst>
                                          <p:attrName>ppt_h</p:attrName>
                                        </p:attrNameLst>
                                      </p:cBhvr>
                                      <p:tavLst>
                                        <p:tav tm="0">
                                          <p:val>
                                            <p:fltVal val="0"/>
                                          </p:val>
                                        </p:tav>
                                        <p:tav tm="100000">
                                          <p:val>
                                            <p:strVal val="#ppt_h"/>
                                          </p:val>
                                        </p:tav>
                                      </p:tavLst>
                                    </p:anim>
                                    <p:animEffect transition="in" filter="fade">
                                      <p:cBhvr>
                                        <p:cTn id="21" dur="500"/>
                                        <p:tgtEl>
                                          <p:spTgt spid="6">
                                            <p:graphicEl>
                                              <a:dgm id="{38091DC0-8F05-4BC2-A1CB-7F434C1E042C}"/>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graphicEl>
                                              <a:dgm id="{D7E8EE5A-2FE9-4BE4-B90A-014C56855654}"/>
                                            </p:graphicEl>
                                          </p:spTgt>
                                        </p:tgtEl>
                                        <p:attrNameLst>
                                          <p:attrName>style.visibility</p:attrName>
                                        </p:attrNameLst>
                                      </p:cBhvr>
                                      <p:to>
                                        <p:strVal val="visible"/>
                                      </p:to>
                                    </p:set>
                                    <p:anim calcmode="lin" valueType="num">
                                      <p:cBhvr>
                                        <p:cTn id="24" dur="500" fill="hold"/>
                                        <p:tgtEl>
                                          <p:spTgt spid="6">
                                            <p:graphicEl>
                                              <a:dgm id="{D7E8EE5A-2FE9-4BE4-B90A-014C56855654}"/>
                                            </p:graphicEl>
                                          </p:spTgt>
                                        </p:tgtEl>
                                        <p:attrNameLst>
                                          <p:attrName>ppt_w</p:attrName>
                                        </p:attrNameLst>
                                      </p:cBhvr>
                                      <p:tavLst>
                                        <p:tav tm="0">
                                          <p:val>
                                            <p:fltVal val="0"/>
                                          </p:val>
                                        </p:tav>
                                        <p:tav tm="100000">
                                          <p:val>
                                            <p:strVal val="#ppt_w"/>
                                          </p:val>
                                        </p:tav>
                                      </p:tavLst>
                                    </p:anim>
                                    <p:anim calcmode="lin" valueType="num">
                                      <p:cBhvr>
                                        <p:cTn id="25" dur="500" fill="hold"/>
                                        <p:tgtEl>
                                          <p:spTgt spid="6">
                                            <p:graphicEl>
                                              <a:dgm id="{D7E8EE5A-2FE9-4BE4-B90A-014C56855654}"/>
                                            </p:graphicEl>
                                          </p:spTgt>
                                        </p:tgtEl>
                                        <p:attrNameLst>
                                          <p:attrName>ppt_h</p:attrName>
                                        </p:attrNameLst>
                                      </p:cBhvr>
                                      <p:tavLst>
                                        <p:tav tm="0">
                                          <p:val>
                                            <p:fltVal val="0"/>
                                          </p:val>
                                        </p:tav>
                                        <p:tav tm="100000">
                                          <p:val>
                                            <p:strVal val="#ppt_h"/>
                                          </p:val>
                                        </p:tav>
                                      </p:tavLst>
                                    </p:anim>
                                    <p:animEffect transition="in" filter="fade">
                                      <p:cBhvr>
                                        <p:cTn id="26" dur="500"/>
                                        <p:tgtEl>
                                          <p:spTgt spid="6">
                                            <p:graphicEl>
                                              <a:dgm id="{D7E8EE5A-2FE9-4BE4-B90A-014C5685565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graphicEl>
                                              <a:dgm id="{DB64E836-FD9F-401C-AF6A-1CD754835E34}"/>
                                            </p:graphicEl>
                                          </p:spTgt>
                                        </p:tgtEl>
                                        <p:attrNameLst>
                                          <p:attrName>style.visibility</p:attrName>
                                        </p:attrNameLst>
                                      </p:cBhvr>
                                      <p:to>
                                        <p:strVal val="visible"/>
                                      </p:to>
                                    </p:set>
                                    <p:anim calcmode="lin" valueType="num">
                                      <p:cBhvr>
                                        <p:cTn id="31" dur="500" fill="hold"/>
                                        <p:tgtEl>
                                          <p:spTgt spid="6">
                                            <p:graphicEl>
                                              <a:dgm id="{DB64E836-FD9F-401C-AF6A-1CD754835E34}"/>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dgm id="{DB64E836-FD9F-401C-AF6A-1CD754835E34}"/>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dgm id="{DB64E836-FD9F-401C-AF6A-1CD754835E34}"/>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graphicEl>
                                              <a:dgm id="{0A9C4EF3-FDA0-42A1-8F8F-8562D1BFC0D1}"/>
                                            </p:graphicEl>
                                          </p:spTgt>
                                        </p:tgtEl>
                                        <p:attrNameLst>
                                          <p:attrName>style.visibility</p:attrName>
                                        </p:attrNameLst>
                                      </p:cBhvr>
                                      <p:to>
                                        <p:strVal val="visible"/>
                                      </p:to>
                                    </p:set>
                                    <p:anim calcmode="lin" valueType="num">
                                      <p:cBhvr>
                                        <p:cTn id="36" dur="500" fill="hold"/>
                                        <p:tgtEl>
                                          <p:spTgt spid="6">
                                            <p:graphicEl>
                                              <a:dgm id="{0A9C4EF3-FDA0-42A1-8F8F-8562D1BFC0D1}"/>
                                            </p:graphicEl>
                                          </p:spTgt>
                                        </p:tgtEl>
                                        <p:attrNameLst>
                                          <p:attrName>ppt_w</p:attrName>
                                        </p:attrNameLst>
                                      </p:cBhvr>
                                      <p:tavLst>
                                        <p:tav tm="0">
                                          <p:val>
                                            <p:fltVal val="0"/>
                                          </p:val>
                                        </p:tav>
                                        <p:tav tm="100000">
                                          <p:val>
                                            <p:strVal val="#ppt_w"/>
                                          </p:val>
                                        </p:tav>
                                      </p:tavLst>
                                    </p:anim>
                                    <p:anim calcmode="lin" valueType="num">
                                      <p:cBhvr>
                                        <p:cTn id="37" dur="500" fill="hold"/>
                                        <p:tgtEl>
                                          <p:spTgt spid="6">
                                            <p:graphicEl>
                                              <a:dgm id="{0A9C4EF3-FDA0-42A1-8F8F-8562D1BFC0D1}"/>
                                            </p:graphicEl>
                                          </p:spTgt>
                                        </p:tgtEl>
                                        <p:attrNameLst>
                                          <p:attrName>ppt_h</p:attrName>
                                        </p:attrNameLst>
                                      </p:cBhvr>
                                      <p:tavLst>
                                        <p:tav tm="0">
                                          <p:val>
                                            <p:fltVal val="0"/>
                                          </p:val>
                                        </p:tav>
                                        <p:tav tm="100000">
                                          <p:val>
                                            <p:strVal val="#ppt_h"/>
                                          </p:val>
                                        </p:tav>
                                      </p:tavLst>
                                    </p:anim>
                                    <p:animEffect transition="in" filter="fade">
                                      <p:cBhvr>
                                        <p:cTn id="38" dur="500"/>
                                        <p:tgtEl>
                                          <p:spTgt spid="6">
                                            <p:graphicEl>
                                              <a:dgm id="{0A9C4EF3-FDA0-42A1-8F8F-8562D1BFC0D1}"/>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6">
                                            <p:graphicEl>
                                              <a:dgm id="{5747ECBC-9DC4-49E3-83B9-6CD612CB5060}"/>
                                            </p:graphicEl>
                                          </p:spTgt>
                                        </p:tgtEl>
                                        <p:attrNameLst>
                                          <p:attrName>style.visibility</p:attrName>
                                        </p:attrNameLst>
                                      </p:cBhvr>
                                      <p:to>
                                        <p:strVal val="visible"/>
                                      </p:to>
                                    </p:set>
                                    <p:anim calcmode="lin" valueType="num">
                                      <p:cBhvr>
                                        <p:cTn id="43" dur="500" fill="hold"/>
                                        <p:tgtEl>
                                          <p:spTgt spid="6">
                                            <p:graphicEl>
                                              <a:dgm id="{5747ECBC-9DC4-49E3-83B9-6CD612CB5060}"/>
                                            </p:graphicEl>
                                          </p:spTgt>
                                        </p:tgtEl>
                                        <p:attrNameLst>
                                          <p:attrName>ppt_w</p:attrName>
                                        </p:attrNameLst>
                                      </p:cBhvr>
                                      <p:tavLst>
                                        <p:tav tm="0">
                                          <p:val>
                                            <p:fltVal val="0"/>
                                          </p:val>
                                        </p:tav>
                                        <p:tav tm="100000">
                                          <p:val>
                                            <p:strVal val="#ppt_w"/>
                                          </p:val>
                                        </p:tav>
                                      </p:tavLst>
                                    </p:anim>
                                    <p:anim calcmode="lin" valueType="num">
                                      <p:cBhvr>
                                        <p:cTn id="44" dur="500" fill="hold"/>
                                        <p:tgtEl>
                                          <p:spTgt spid="6">
                                            <p:graphicEl>
                                              <a:dgm id="{5747ECBC-9DC4-49E3-83B9-6CD612CB5060}"/>
                                            </p:graphicEl>
                                          </p:spTgt>
                                        </p:tgtEl>
                                        <p:attrNameLst>
                                          <p:attrName>ppt_h</p:attrName>
                                        </p:attrNameLst>
                                      </p:cBhvr>
                                      <p:tavLst>
                                        <p:tav tm="0">
                                          <p:val>
                                            <p:fltVal val="0"/>
                                          </p:val>
                                        </p:tav>
                                        <p:tav tm="100000">
                                          <p:val>
                                            <p:strVal val="#ppt_h"/>
                                          </p:val>
                                        </p:tav>
                                      </p:tavLst>
                                    </p:anim>
                                    <p:animEffect transition="in" filter="fade">
                                      <p:cBhvr>
                                        <p:cTn id="45" dur="500"/>
                                        <p:tgtEl>
                                          <p:spTgt spid="6">
                                            <p:graphicEl>
                                              <a:dgm id="{5747ECBC-9DC4-49E3-83B9-6CD612CB5060}"/>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
                                            <p:graphicEl>
                                              <a:dgm id="{C9CADEFC-A2D2-4EAD-B4E1-236F1D1B56F9}"/>
                                            </p:graphicEl>
                                          </p:spTgt>
                                        </p:tgtEl>
                                        <p:attrNameLst>
                                          <p:attrName>style.visibility</p:attrName>
                                        </p:attrNameLst>
                                      </p:cBhvr>
                                      <p:to>
                                        <p:strVal val="visible"/>
                                      </p:to>
                                    </p:set>
                                    <p:anim calcmode="lin" valueType="num">
                                      <p:cBhvr>
                                        <p:cTn id="48" dur="500" fill="hold"/>
                                        <p:tgtEl>
                                          <p:spTgt spid="6">
                                            <p:graphicEl>
                                              <a:dgm id="{C9CADEFC-A2D2-4EAD-B4E1-236F1D1B56F9}"/>
                                            </p:graphicEl>
                                          </p:spTgt>
                                        </p:tgtEl>
                                        <p:attrNameLst>
                                          <p:attrName>ppt_w</p:attrName>
                                        </p:attrNameLst>
                                      </p:cBhvr>
                                      <p:tavLst>
                                        <p:tav tm="0">
                                          <p:val>
                                            <p:fltVal val="0"/>
                                          </p:val>
                                        </p:tav>
                                        <p:tav tm="100000">
                                          <p:val>
                                            <p:strVal val="#ppt_w"/>
                                          </p:val>
                                        </p:tav>
                                      </p:tavLst>
                                    </p:anim>
                                    <p:anim calcmode="lin" valueType="num">
                                      <p:cBhvr>
                                        <p:cTn id="49" dur="500" fill="hold"/>
                                        <p:tgtEl>
                                          <p:spTgt spid="6">
                                            <p:graphicEl>
                                              <a:dgm id="{C9CADEFC-A2D2-4EAD-B4E1-236F1D1B56F9}"/>
                                            </p:graphicEl>
                                          </p:spTgt>
                                        </p:tgtEl>
                                        <p:attrNameLst>
                                          <p:attrName>ppt_h</p:attrName>
                                        </p:attrNameLst>
                                      </p:cBhvr>
                                      <p:tavLst>
                                        <p:tav tm="0">
                                          <p:val>
                                            <p:fltVal val="0"/>
                                          </p:val>
                                        </p:tav>
                                        <p:tav tm="100000">
                                          <p:val>
                                            <p:strVal val="#ppt_h"/>
                                          </p:val>
                                        </p:tav>
                                      </p:tavLst>
                                    </p:anim>
                                    <p:animEffect transition="in" filter="fade">
                                      <p:cBhvr>
                                        <p:cTn id="50" dur="500"/>
                                        <p:tgtEl>
                                          <p:spTgt spid="6">
                                            <p:graphicEl>
                                              <a:dgm id="{C9CADEFC-A2D2-4EAD-B4E1-236F1D1B56F9}"/>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6">
                                            <p:graphicEl>
                                              <a:dgm id="{883BFBE3-6008-4F93-9D5F-F8ACB9B851D1}"/>
                                            </p:graphicEl>
                                          </p:spTgt>
                                        </p:tgtEl>
                                        <p:attrNameLst>
                                          <p:attrName>style.visibility</p:attrName>
                                        </p:attrNameLst>
                                      </p:cBhvr>
                                      <p:to>
                                        <p:strVal val="visible"/>
                                      </p:to>
                                    </p:set>
                                    <p:anim calcmode="lin" valueType="num">
                                      <p:cBhvr>
                                        <p:cTn id="55" dur="500" fill="hold"/>
                                        <p:tgtEl>
                                          <p:spTgt spid="6">
                                            <p:graphicEl>
                                              <a:dgm id="{883BFBE3-6008-4F93-9D5F-F8ACB9B851D1}"/>
                                            </p:graphicEl>
                                          </p:spTgt>
                                        </p:tgtEl>
                                        <p:attrNameLst>
                                          <p:attrName>ppt_w</p:attrName>
                                        </p:attrNameLst>
                                      </p:cBhvr>
                                      <p:tavLst>
                                        <p:tav tm="0">
                                          <p:val>
                                            <p:fltVal val="0"/>
                                          </p:val>
                                        </p:tav>
                                        <p:tav tm="100000">
                                          <p:val>
                                            <p:strVal val="#ppt_w"/>
                                          </p:val>
                                        </p:tav>
                                      </p:tavLst>
                                    </p:anim>
                                    <p:anim calcmode="lin" valueType="num">
                                      <p:cBhvr>
                                        <p:cTn id="56" dur="500" fill="hold"/>
                                        <p:tgtEl>
                                          <p:spTgt spid="6">
                                            <p:graphicEl>
                                              <a:dgm id="{883BFBE3-6008-4F93-9D5F-F8ACB9B851D1}"/>
                                            </p:graphicEl>
                                          </p:spTgt>
                                        </p:tgtEl>
                                        <p:attrNameLst>
                                          <p:attrName>ppt_h</p:attrName>
                                        </p:attrNameLst>
                                      </p:cBhvr>
                                      <p:tavLst>
                                        <p:tav tm="0">
                                          <p:val>
                                            <p:fltVal val="0"/>
                                          </p:val>
                                        </p:tav>
                                        <p:tav tm="100000">
                                          <p:val>
                                            <p:strVal val="#ppt_h"/>
                                          </p:val>
                                        </p:tav>
                                      </p:tavLst>
                                    </p:anim>
                                    <p:animEffect transition="in" filter="fade">
                                      <p:cBhvr>
                                        <p:cTn id="57" dur="500"/>
                                        <p:tgtEl>
                                          <p:spTgt spid="6">
                                            <p:graphicEl>
                                              <a:dgm id="{883BFBE3-6008-4F93-9D5F-F8ACB9B851D1}"/>
                                            </p:graphic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
                                            <p:graphicEl>
                                              <a:dgm id="{41EF668F-AD5B-4A21-BCA4-5B4F2A3E7A12}"/>
                                            </p:graphicEl>
                                          </p:spTgt>
                                        </p:tgtEl>
                                        <p:attrNameLst>
                                          <p:attrName>style.visibility</p:attrName>
                                        </p:attrNameLst>
                                      </p:cBhvr>
                                      <p:to>
                                        <p:strVal val="visible"/>
                                      </p:to>
                                    </p:set>
                                    <p:anim calcmode="lin" valueType="num">
                                      <p:cBhvr>
                                        <p:cTn id="60" dur="500" fill="hold"/>
                                        <p:tgtEl>
                                          <p:spTgt spid="6">
                                            <p:graphicEl>
                                              <a:dgm id="{41EF668F-AD5B-4A21-BCA4-5B4F2A3E7A12}"/>
                                            </p:graphicEl>
                                          </p:spTgt>
                                        </p:tgtEl>
                                        <p:attrNameLst>
                                          <p:attrName>ppt_w</p:attrName>
                                        </p:attrNameLst>
                                      </p:cBhvr>
                                      <p:tavLst>
                                        <p:tav tm="0">
                                          <p:val>
                                            <p:fltVal val="0"/>
                                          </p:val>
                                        </p:tav>
                                        <p:tav tm="100000">
                                          <p:val>
                                            <p:strVal val="#ppt_w"/>
                                          </p:val>
                                        </p:tav>
                                      </p:tavLst>
                                    </p:anim>
                                    <p:anim calcmode="lin" valueType="num">
                                      <p:cBhvr>
                                        <p:cTn id="61" dur="500" fill="hold"/>
                                        <p:tgtEl>
                                          <p:spTgt spid="6">
                                            <p:graphicEl>
                                              <a:dgm id="{41EF668F-AD5B-4A21-BCA4-5B4F2A3E7A12}"/>
                                            </p:graphicEl>
                                          </p:spTgt>
                                        </p:tgtEl>
                                        <p:attrNameLst>
                                          <p:attrName>ppt_h</p:attrName>
                                        </p:attrNameLst>
                                      </p:cBhvr>
                                      <p:tavLst>
                                        <p:tav tm="0">
                                          <p:val>
                                            <p:fltVal val="0"/>
                                          </p:val>
                                        </p:tav>
                                        <p:tav tm="100000">
                                          <p:val>
                                            <p:strVal val="#ppt_h"/>
                                          </p:val>
                                        </p:tav>
                                      </p:tavLst>
                                    </p:anim>
                                    <p:animEffect transition="in" filter="fade">
                                      <p:cBhvr>
                                        <p:cTn id="62" dur="500"/>
                                        <p:tgtEl>
                                          <p:spTgt spid="6">
                                            <p:graphicEl>
                                              <a:dgm id="{41EF668F-AD5B-4A21-BCA4-5B4F2A3E7A12}"/>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6">
                                            <p:graphicEl>
                                              <a:dgm id="{7869AFA8-9E0E-4E57-ACA4-EC9DA2DBCEF5}"/>
                                            </p:graphicEl>
                                          </p:spTgt>
                                        </p:tgtEl>
                                        <p:attrNameLst>
                                          <p:attrName>style.visibility</p:attrName>
                                        </p:attrNameLst>
                                      </p:cBhvr>
                                      <p:to>
                                        <p:strVal val="visible"/>
                                      </p:to>
                                    </p:set>
                                    <p:anim calcmode="lin" valueType="num">
                                      <p:cBhvr>
                                        <p:cTn id="67" dur="500" fill="hold"/>
                                        <p:tgtEl>
                                          <p:spTgt spid="6">
                                            <p:graphicEl>
                                              <a:dgm id="{7869AFA8-9E0E-4E57-ACA4-EC9DA2DBCEF5}"/>
                                            </p:graphicEl>
                                          </p:spTgt>
                                        </p:tgtEl>
                                        <p:attrNameLst>
                                          <p:attrName>ppt_w</p:attrName>
                                        </p:attrNameLst>
                                      </p:cBhvr>
                                      <p:tavLst>
                                        <p:tav tm="0">
                                          <p:val>
                                            <p:fltVal val="0"/>
                                          </p:val>
                                        </p:tav>
                                        <p:tav tm="100000">
                                          <p:val>
                                            <p:strVal val="#ppt_w"/>
                                          </p:val>
                                        </p:tav>
                                      </p:tavLst>
                                    </p:anim>
                                    <p:anim calcmode="lin" valueType="num">
                                      <p:cBhvr>
                                        <p:cTn id="68" dur="500" fill="hold"/>
                                        <p:tgtEl>
                                          <p:spTgt spid="6">
                                            <p:graphicEl>
                                              <a:dgm id="{7869AFA8-9E0E-4E57-ACA4-EC9DA2DBCEF5}"/>
                                            </p:graphicEl>
                                          </p:spTgt>
                                        </p:tgtEl>
                                        <p:attrNameLst>
                                          <p:attrName>ppt_h</p:attrName>
                                        </p:attrNameLst>
                                      </p:cBhvr>
                                      <p:tavLst>
                                        <p:tav tm="0">
                                          <p:val>
                                            <p:fltVal val="0"/>
                                          </p:val>
                                        </p:tav>
                                        <p:tav tm="100000">
                                          <p:val>
                                            <p:strVal val="#ppt_h"/>
                                          </p:val>
                                        </p:tav>
                                      </p:tavLst>
                                    </p:anim>
                                    <p:animEffect transition="in" filter="fade">
                                      <p:cBhvr>
                                        <p:cTn id="69" dur="500"/>
                                        <p:tgtEl>
                                          <p:spTgt spid="6">
                                            <p:graphicEl>
                                              <a:dgm id="{7869AFA8-9E0E-4E57-ACA4-EC9DA2DBCEF5}"/>
                                            </p:graphic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
                                            <p:graphicEl>
                                              <a:dgm id="{EB3892B7-B691-47D3-A1F9-001DAE9CDDA9}"/>
                                            </p:graphicEl>
                                          </p:spTgt>
                                        </p:tgtEl>
                                        <p:attrNameLst>
                                          <p:attrName>style.visibility</p:attrName>
                                        </p:attrNameLst>
                                      </p:cBhvr>
                                      <p:to>
                                        <p:strVal val="visible"/>
                                      </p:to>
                                    </p:set>
                                    <p:anim calcmode="lin" valueType="num">
                                      <p:cBhvr>
                                        <p:cTn id="72" dur="500" fill="hold"/>
                                        <p:tgtEl>
                                          <p:spTgt spid="6">
                                            <p:graphicEl>
                                              <a:dgm id="{EB3892B7-B691-47D3-A1F9-001DAE9CDDA9}"/>
                                            </p:graphicEl>
                                          </p:spTgt>
                                        </p:tgtEl>
                                        <p:attrNameLst>
                                          <p:attrName>ppt_w</p:attrName>
                                        </p:attrNameLst>
                                      </p:cBhvr>
                                      <p:tavLst>
                                        <p:tav tm="0">
                                          <p:val>
                                            <p:fltVal val="0"/>
                                          </p:val>
                                        </p:tav>
                                        <p:tav tm="100000">
                                          <p:val>
                                            <p:strVal val="#ppt_w"/>
                                          </p:val>
                                        </p:tav>
                                      </p:tavLst>
                                    </p:anim>
                                    <p:anim calcmode="lin" valueType="num">
                                      <p:cBhvr>
                                        <p:cTn id="73" dur="500" fill="hold"/>
                                        <p:tgtEl>
                                          <p:spTgt spid="6">
                                            <p:graphicEl>
                                              <a:dgm id="{EB3892B7-B691-47D3-A1F9-001DAE9CDDA9}"/>
                                            </p:graphicEl>
                                          </p:spTgt>
                                        </p:tgtEl>
                                        <p:attrNameLst>
                                          <p:attrName>ppt_h</p:attrName>
                                        </p:attrNameLst>
                                      </p:cBhvr>
                                      <p:tavLst>
                                        <p:tav tm="0">
                                          <p:val>
                                            <p:fltVal val="0"/>
                                          </p:val>
                                        </p:tav>
                                        <p:tav tm="100000">
                                          <p:val>
                                            <p:strVal val="#ppt_h"/>
                                          </p:val>
                                        </p:tav>
                                      </p:tavLst>
                                    </p:anim>
                                    <p:animEffect transition="in" filter="fade">
                                      <p:cBhvr>
                                        <p:cTn id="74" dur="500"/>
                                        <p:tgtEl>
                                          <p:spTgt spid="6">
                                            <p:graphicEl>
                                              <a:dgm id="{EB3892B7-B691-47D3-A1F9-001DAE9CDDA9}"/>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6">
                                            <p:graphicEl>
                                              <a:dgm id="{6857CF92-020C-404D-B502-2BDBC6D84CAF}"/>
                                            </p:graphicEl>
                                          </p:spTgt>
                                        </p:tgtEl>
                                        <p:attrNameLst>
                                          <p:attrName>style.visibility</p:attrName>
                                        </p:attrNameLst>
                                      </p:cBhvr>
                                      <p:to>
                                        <p:strVal val="visible"/>
                                      </p:to>
                                    </p:set>
                                    <p:anim calcmode="lin" valueType="num">
                                      <p:cBhvr>
                                        <p:cTn id="79" dur="500" fill="hold"/>
                                        <p:tgtEl>
                                          <p:spTgt spid="6">
                                            <p:graphicEl>
                                              <a:dgm id="{6857CF92-020C-404D-B502-2BDBC6D84CAF}"/>
                                            </p:graphicEl>
                                          </p:spTgt>
                                        </p:tgtEl>
                                        <p:attrNameLst>
                                          <p:attrName>ppt_w</p:attrName>
                                        </p:attrNameLst>
                                      </p:cBhvr>
                                      <p:tavLst>
                                        <p:tav tm="0">
                                          <p:val>
                                            <p:fltVal val="0"/>
                                          </p:val>
                                        </p:tav>
                                        <p:tav tm="100000">
                                          <p:val>
                                            <p:strVal val="#ppt_w"/>
                                          </p:val>
                                        </p:tav>
                                      </p:tavLst>
                                    </p:anim>
                                    <p:anim calcmode="lin" valueType="num">
                                      <p:cBhvr>
                                        <p:cTn id="80" dur="500" fill="hold"/>
                                        <p:tgtEl>
                                          <p:spTgt spid="6">
                                            <p:graphicEl>
                                              <a:dgm id="{6857CF92-020C-404D-B502-2BDBC6D84CAF}"/>
                                            </p:graphicEl>
                                          </p:spTgt>
                                        </p:tgtEl>
                                        <p:attrNameLst>
                                          <p:attrName>ppt_h</p:attrName>
                                        </p:attrNameLst>
                                      </p:cBhvr>
                                      <p:tavLst>
                                        <p:tav tm="0">
                                          <p:val>
                                            <p:fltVal val="0"/>
                                          </p:val>
                                        </p:tav>
                                        <p:tav tm="100000">
                                          <p:val>
                                            <p:strVal val="#ppt_h"/>
                                          </p:val>
                                        </p:tav>
                                      </p:tavLst>
                                    </p:anim>
                                    <p:animEffect transition="in" filter="fade">
                                      <p:cBhvr>
                                        <p:cTn id="81" dur="500"/>
                                        <p:tgtEl>
                                          <p:spTgt spid="6">
                                            <p:graphicEl>
                                              <a:dgm id="{6857CF92-020C-404D-B502-2BDBC6D84CAF}"/>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6">
                                            <p:graphicEl>
                                              <a:dgm id="{208DFC3D-DD82-408E-A1D0-1D82432D78C5}"/>
                                            </p:graphicEl>
                                          </p:spTgt>
                                        </p:tgtEl>
                                        <p:attrNameLst>
                                          <p:attrName>style.visibility</p:attrName>
                                        </p:attrNameLst>
                                      </p:cBhvr>
                                      <p:to>
                                        <p:strVal val="visible"/>
                                      </p:to>
                                    </p:set>
                                    <p:anim calcmode="lin" valueType="num">
                                      <p:cBhvr>
                                        <p:cTn id="84" dur="500" fill="hold"/>
                                        <p:tgtEl>
                                          <p:spTgt spid="6">
                                            <p:graphicEl>
                                              <a:dgm id="{208DFC3D-DD82-408E-A1D0-1D82432D78C5}"/>
                                            </p:graphicEl>
                                          </p:spTgt>
                                        </p:tgtEl>
                                        <p:attrNameLst>
                                          <p:attrName>ppt_w</p:attrName>
                                        </p:attrNameLst>
                                      </p:cBhvr>
                                      <p:tavLst>
                                        <p:tav tm="0">
                                          <p:val>
                                            <p:fltVal val="0"/>
                                          </p:val>
                                        </p:tav>
                                        <p:tav tm="100000">
                                          <p:val>
                                            <p:strVal val="#ppt_w"/>
                                          </p:val>
                                        </p:tav>
                                      </p:tavLst>
                                    </p:anim>
                                    <p:anim calcmode="lin" valueType="num">
                                      <p:cBhvr>
                                        <p:cTn id="85" dur="500" fill="hold"/>
                                        <p:tgtEl>
                                          <p:spTgt spid="6">
                                            <p:graphicEl>
                                              <a:dgm id="{208DFC3D-DD82-408E-A1D0-1D82432D78C5}"/>
                                            </p:graphicEl>
                                          </p:spTgt>
                                        </p:tgtEl>
                                        <p:attrNameLst>
                                          <p:attrName>ppt_h</p:attrName>
                                        </p:attrNameLst>
                                      </p:cBhvr>
                                      <p:tavLst>
                                        <p:tav tm="0">
                                          <p:val>
                                            <p:fltVal val="0"/>
                                          </p:val>
                                        </p:tav>
                                        <p:tav tm="100000">
                                          <p:val>
                                            <p:strVal val="#ppt_h"/>
                                          </p:val>
                                        </p:tav>
                                      </p:tavLst>
                                    </p:anim>
                                    <p:animEffect transition="in" filter="fade">
                                      <p:cBhvr>
                                        <p:cTn id="86" dur="500"/>
                                        <p:tgtEl>
                                          <p:spTgt spid="6">
                                            <p:graphicEl>
                                              <a:dgm id="{208DFC3D-DD82-408E-A1D0-1D82432D78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03</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999749" y="2818910"/>
            <a:ext cx="8249759" cy="1754326"/>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buNone/>
            </a:pPr>
            <a:r>
              <a:rPr lang="zh-CN" altLang="en-US" sz="5400" b="1" dirty="0">
                <a:latin typeface="+mn-lt"/>
                <a:ea typeface="+mn-ea"/>
                <a:cs typeface="+mn-ea"/>
                <a:sym typeface="Arial" panose="020B0604020202020204" pitchFamily="34" charset="0"/>
              </a:rPr>
              <a:t>大数据分析的应用场景</a:t>
            </a:r>
          </a:p>
          <a:p>
            <a:pPr marL="0" indent="0">
              <a:buNone/>
            </a:pPr>
            <a:endParaRPr lang="zh-CN" altLang="en-US" sz="5400" b="1" dirty="0">
              <a:latin typeface="+mn-lt"/>
              <a:ea typeface="+mn-ea"/>
              <a:cs typeface="+mn-ea"/>
              <a:sym typeface="+mn-lt"/>
            </a:endParaRP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61138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9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1562557" y="1463156"/>
            <a:ext cx="919367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dirty="0">
                <a:solidFill>
                  <a:schemeClr val="bg1"/>
                </a:solidFill>
                <a:latin typeface="微软雅黑" panose="020B0503020204020204" pitchFamily="34" charset="-122"/>
                <a:ea typeface="微软雅黑" panose="020B0503020204020204" pitchFamily="34" charset="-122"/>
              </a:rPr>
              <a:t>大数据分析能做什么</a:t>
            </a: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9" name="图示 8">
            <a:extLst>
              <a:ext uri="{FF2B5EF4-FFF2-40B4-BE49-F238E27FC236}">
                <a16:creationId xmlns:a16="http://schemas.microsoft.com/office/drawing/2014/main" id="{D5A05A6C-407C-4A63-87B4-E59C1F526F0F}"/>
              </a:ext>
            </a:extLst>
          </p:cNvPr>
          <p:cNvGraphicFramePr/>
          <p:nvPr>
            <p:extLst>
              <p:ext uri="{D42A27DB-BD31-4B8C-83A1-F6EECF244321}">
                <p14:modId xmlns:p14="http://schemas.microsoft.com/office/powerpoint/2010/main" val="3983154171"/>
              </p:ext>
            </p:extLst>
          </p:nvPr>
        </p:nvGraphicFramePr>
        <p:xfrm>
          <a:off x="2172821" y="2127937"/>
          <a:ext cx="7267015" cy="377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graphicEl>
                                              <a:dgm id="{D054A0AB-092E-4F4B-8E57-6DDDA5093244}"/>
                                            </p:graphicEl>
                                          </p:spTgt>
                                        </p:tgtEl>
                                        <p:attrNameLst>
                                          <p:attrName>style.visibility</p:attrName>
                                        </p:attrNameLst>
                                      </p:cBhvr>
                                      <p:to>
                                        <p:strVal val="visible"/>
                                      </p:to>
                                    </p:set>
                                    <p:anim calcmode="lin" valueType="num">
                                      <p:cBhvr>
                                        <p:cTn id="12" dur="500" fill="hold"/>
                                        <p:tgtEl>
                                          <p:spTgt spid="9">
                                            <p:graphicEl>
                                              <a:dgm id="{D054A0AB-092E-4F4B-8E57-6DDDA5093244}"/>
                                            </p:graphicEl>
                                          </p:spTgt>
                                        </p:tgtEl>
                                        <p:attrNameLst>
                                          <p:attrName>ppt_w</p:attrName>
                                        </p:attrNameLst>
                                      </p:cBhvr>
                                      <p:tavLst>
                                        <p:tav tm="0">
                                          <p:val>
                                            <p:fltVal val="0"/>
                                          </p:val>
                                        </p:tav>
                                        <p:tav tm="100000">
                                          <p:val>
                                            <p:strVal val="#ppt_w"/>
                                          </p:val>
                                        </p:tav>
                                      </p:tavLst>
                                    </p:anim>
                                    <p:anim calcmode="lin" valueType="num">
                                      <p:cBhvr>
                                        <p:cTn id="13" dur="500" fill="hold"/>
                                        <p:tgtEl>
                                          <p:spTgt spid="9">
                                            <p:graphicEl>
                                              <a:dgm id="{D054A0AB-092E-4F4B-8E57-6DDDA5093244}"/>
                                            </p:graphicEl>
                                          </p:spTgt>
                                        </p:tgtEl>
                                        <p:attrNameLst>
                                          <p:attrName>ppt_h</p:attrName>
                                        </p:attrNameLst>
                                      </p:cBhvr>
                                      <p:tavLst>
                                        <p:tav tm="0">
                                          <p:val>
                                            <p:fltVal val="0"/>
                                          </p:val>
                                        </p:tav>
                                        <p:tav tm="100000">
                                          <p:val>
                                            <p:strVal val="#ppt_h"/>
                                          </p:val>
                                        </p:tav>
                                      </p:tavLst>
                                    </p:anim>
                                    <p:animEffect transition="in" filter="fade">
                                      <p:cBhvr>
                                        <p:cTn id="14" dur="500"/>
                                        <p:tgtEl>
                                          <p:spTgt spid="9">
                                            <p:graphicEl>
                                              <a:dgm id="{D054A0AB-092E-4F4B-8E57-6DDDA5093244}"/>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graphicEl>
                                              <a:dgm id="{238F5224-52CF-4ECC-A250-2B3221CDAF0E}"/>
                                            </p:graphicEl>
                                          </p:spTgt>
                                        </p:tgtEl>
                                        <p:attrNameLst>
                                          <p:attrName>style.visibility</p:attrName>
                                        </p:attrNameLst>
                                      </p:cBhvr>
                                      <p:to>
                                        <p:strVal val="visible"/>
                                      </p:to>
                                    </p:set>
                                    <p:anim calcmode="lin" valueType="num">
                                      <p:cBhvr>
                                        <p:cTn id="17" dur="500" fill="hold"/>
                                        <p:tgtEl>
                                          <p:spTgt spid="9">
                                            <p:graphicEl>
                                              <a:dgm id="{238F5224-52CF-4ECC-A250-2B3221CDAF0E}"/>
                                            </p:graphicEl>
                                          </p:spTgt>
                                        </p:tgtEl>
                                        <p:attrNameLst>
                                          <p:attrName>ppt_w</p:attrName>
                                        </p:attrNameLst>
                                      </p:cBhvr>
                                      <p:tavLst>
                                        <p:tav tm="0">
                                          <p:val>
                                            <p:fltVal val="0"/>
                                          </p:val>
                                        </p:tav>
                                        <p:tav tm="100000">
                                          <p:val>
                                            <p:strVal val="#ppt_w"/>
                                          </p:val>
                                        </p:tav>
                                      </p:tavLst>
                                    </p:anim>
                                    <p:anim calcmode="lin" valueType="num">
                                      <p:cBhvr>
                                        <p:cTn id="18" dur="500" fill="hold"/>
                                        <p:tgtEl>
                                          <p:spTgt spid="9">
                                            <p:graphicEl>
                                              <a:dgm id="{238F5224-52CF-4ECC-A250-2B3221CDAF0E}"/>
                                            </p:graphicEl>
                                          </p:spTgt>
                                        </p:tgtEl>
                                        <p:attrNameLst>
                                          <p:attrName>ppt_h</p:attrName>
                                        </p:attrNameLst>
                                      </p:cBhvr>
                                      <p:tavLst>
                                        <p:tav tm="0">
                                          <p:val>
                                            <p:fltVal val="0"/>
                                          </p:val>
                                        </p:tav>
                                        <p:tav tm="100000">
                                          <p:val>
                                            <p:strVal val="#ppt_h"/>
                                          </p:val>
                                        </p:tav>
                                      </p:tavLst>
                                    </p:anim>
                                    <p:animEffect transition="in" filter="fade">
                                      <p:cBhvr>
                                        <p:cTn id="19" dur="500"/>
                                        <p:tgtEl>
                                          <p:spTgt spid="9">
                                            <p:graphicEl>
                                              <a:dgm id="{238F5224-52CF-4ECC-A250-2B3221CDAF0E}"/>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graphicEl>
                                              <a:dgm id="{CA13C10F-B273-4091-880D-735B2D4F658E}"/>
                                            </p:graphicEl>
                                          </p:spTgt>
                                        </p:tgtEl>
                                        <p:attrNameLst>
                                          <p:attrName>style.visibility</p:attrName>
                                        </p:attrNameLst>
                                      </p:cBhvr>
                                      <p:to>
                                        <p:strVal val="visible"/>
                                      </p:to>
                                    </p:set>
                                    <p:anim calcmode="lin" valueType="num">
                                      <p:cBhvr>
                                        <p:cTn id="24" dur="500" fill="hold"/>
                                        <p:tgtEl>
                                          <p:spTgt spid="9">
                                            <p:graphicEl>
                                              <a:dgm id="{CA13C10F-B273-4091-880D-735B2D4F658E}"/>
                                            </p:graphicEl>
                                          </p:spTgt>
                                        </p:tgtEl>
                                        <p:attrNameLst>
                                          <p:attrName>ppt_w</p:attrName>
                                        </p:attrNameLst>
                                      </p:cBhvr>
                                      <p:tavLst>
                                        <p:tav tm="0">
                                          <p:val>
                                            <p:fltVal val="0"/>
                                          </p:val>
                                        </p:tav>
                                        <p:tav tm="100000">
                                          <p:val>
                                            <p:strVal val="#ppt_w"/>
                                          </p:val>
                                        </p:tav>
                                      </p:tavLst>
                                    </p:anim>
                                    <p:anim calcmode="lin" valueType="num">
                                      <p:cBhvr>
                                        <p:cTn id="25" dur="500" fill="hold"/>
                                        <p:tgtEl>
                                          <p:spTgt spid="9">
                                            <p:graphicEl>
                                              <a:dgm id="{CA13C10F-B273-4091-880D-735B2D4F658E}"/>
                                            </p:graphicEl>
                                          </p:spTgt>
                                        </p:tgtEl>
                                        <p:attrNameLst>
                                          <p:attrName>ppt_h</p:attrName>
                                        </p:attrNameLst>
                                      </p:cBhvr>
                                      <p:tavLst>
                                        <p:tav tm="0">
                                          <p:val>
                                            <p:fltVal val="0"/>
                                          </p:val>
                                        </p:tav>
                                        <p:tav tm="100000">
                                          <p:val>
                                            <p:strVal val="#ppt_h"/>
                                          </p:val>
                                        </p:tav>
                                      </p:tavLst>
                                    </p:anim>
                                    <p:animEffect transition="in" filter="fade">
                                      <p:cBhvr>
                                        <p:cTn id="26" dur="500"/>
                                        <p:tgtEl>
                                          <p:spTgt spid="9">
                                            <p:graphicEl>
                                              <a:dgm id="{CA13C10F-B273-4091-880D-735B2D4F658E}"/>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graphicEl>
                                              <a:dgm id="{288F22DE-A156-429B-B97C-4CB3FF78F813}"/>
                                            </p:graphicEl>
                                          </p:spTgt>
                                        </p:tgtEl>
                                        <p:attrNameLst>
                                          <p:attrName>style.visibility</p:attrName>
                                        </p:attrNameLst>
                                      </p:cBhvr>
                                      <p:to>
                                        <p:strVal val="visible"/>
                                      </p:to>
                                    </p:set>
                                    <p:anim calcmode="lin" valueType="num">
                                      <p:cBhvr>
                                        <p:cTn id="29" dur="500" fill="hold"/>
                                        <p:tgtEl>
                                          <p:spTgt spid="9">
                                            <p:graphicEl>
                                              <a:dgm id="{288F22DE-A156-429B-B97C-4CB3FF78F813}"/>
                                            </p:graphicEl>
                                          </p:spTgt>
                                        </p:tgtEl>
                                        <p:attrNameLst>
                                          <p:attrName>ppt_w</p:attrName>
                                        </p:attrNameLst>
                                      </p:cBhvr>
                                      <p:tavLst>
                                        <p:tav tm="0">
                                          <p:val>
                                            <p:fltVal val="0"/>
                                          </p:val>
                                        </p:tav>
                                        <p:tav tm="100000">
                                          <p:val>
                                            <p:strVal val="#ppt_w"/>
                                          </p:val>
                                        </p:tav>
                                      </p:tavLst>
                                    </p:anim>
                                    <p:anim calcmode="lin" valueType="num">
                                      <p:cBhvr>
                                        <p:cTn id="30" dur="500" fill="hold"/>
                                        <p:tgtEl>
                                          <p:spTgt spid="9">
                                            <p:graphicEl>
                                              <a:dgm id="{288F22DE-A156-429B-B97C-4CB3FF78F813}"/>
                                            </p:graphicEl>
                                          </p:spTgt>
                                        </p:tgtEl>
                                        <p:attrNameLst>
                                          <p:attrName>ppt_h</p:attrName>
                                        </p:attrNameLst>
                                      </p:cBhvr>
                                      <p:tavLst>
                                        <p:tav tm="0">
                                          <p:val>
                                            <p:fltVal val="0"/>
                                          </p:val>
                                        </p:tav>
                                        <p:tav tm="100000">
                                          <p:val>
                                            <p:strVal val="#ppt_h"/>
                                          </p:val>
                                        </p:tav>
                                      </p:tavLst>
                                    </p:anim>
                                    <p:animEffect transition="in" filter="fade">
                                      <p:cBhvr>
                                        <p:cTn id="31" dur="500"/>
                                        <p:tgtEl>
                                          <p:spTgt spid="9">
                                            <p:graphicEl>
                                              <a:dgm id="{288F22DE-A156-429B-B97C-4CB3FF78F81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graphicEl>
                                              <a:dgm id="{EBB3C444-900B-4C56-9277-B60CFEFFBCE5}"/>
                                            </p:graphicEl>
                                          </p:spTgt>
                                        </p:tgtEl>
                                        <p:attrNameLst>
                                          <p:attrName>style.visibility</p:attrName>
                                        </p:attrNameLst>
                                      </p:cBhvr>
                                      <p:to>
                                        <p:strVal val="visible"/>
                                      </p:to>
                                    </p:set>
                                    <p:anim calcmode="lin" valueType="num">
                                      <p:cBhvr>
                                        <p:cTn id="34" dur="500" fill="hold"/>
                                        <p:tgtEl>
                                          <p:spTgt spid="9">
                                            <p:graphicEl>
                                              <a:dgm id="{EBB3C444-900B-4C56-9277-B60CFEFFBCE5}"/>
                                            </p:graphicEl>
                                          </p:spTgt>
                                        </p:tgtEl>
                                        <p:attrNameLst>
                                          <p:attrName>ppt_w</p:attrName>
                                        </p:attrNameLst>
                                      </p:cBhvr>
                                      <p:tavLst>
                                        <p:tav tm="0">
                                          <p:val>
                                            <p:fltVal val="0"/>
                                          </p:val>
                                        </p:tav>
                                        <p:tav tm="100000">
                                          <p:val>
                                            <p:strVal val="#ppt_w"/>
                                          </p:val>
                                        </p:tav>
                                      </p:tavLst>
                                    </p:anim>
                                    <p:anim calcmode="lin" valueType="num">
                                      <p:cBhvr>
                                        <p:cTn id="35" dur="500" fill="hold"/>
                                        <p:tgtEl>
                                          <p:spTgt spid="9">
                                            <p:graphicEl>
                                              <a:dgm id="{EBB3C444-900B-4C56-9277-B60CFEFFBCE5}"/>
                                            </p:graphicEl>
                                          </p:spTgt>
                                        </p:tgtEl>
                                        <p:attrNameLst>
                                          <p:attrName>ppt_h</p:attrName>
                                        </p:attrNameLst>
                                      </p:cBhvr>
                                      <p:tavLst>
                                        <p:tav tm="0">
                                          <p:val>
                                            <p:fltVal val="0"/>
                                          </p:val>
                                        </p:tav>
                                        <p:tav tm="100000">
                                          <p:val>
                                            <p:strVal val="#ppt_h"/>
                                          </p:val>
                                        </p:tav>
                                      </p:tavLst>
                                    </p:anim>
                                    <p:animEffect transition="in" filter="fade">
                                      <p:cBhvr>
                                        <p:cTn id="36" dur="500"/>
                                        <p:tgtEl>
                                          <p:spTgt spid="9">
                                            <p:graphicEl>
                                              <a:dgm id="{EBB3C444-900B-4C56-9277-B60CFEFFBCE5}"/>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9">
                                            <p:graphicEl>
                                              <a:dgm id="{313E921F-E856-43AC-B984-814C204BBD12}"/>
                                            </p:graphicEl>
                                          </p:spTgt>
                                        </p:tgtEl>
                                        <p:attrNameLst>
                                          <p:attrName>style.visibility</p:attrName>
                                        </p:attrNameLst>
                                      </p:cBhvr>
                                      <p:to>
                                        <p:strVal val="visible"/>
                                      </p:to>
                                    </p:set>
                                    <p:anim calcmode="lin" valueType="num">
                                      <p:cBhvr>
                                        <p:cTn id="39" dur="500" fill="hold"/>
                                        <p:tgtEl>
                                          <p:spTgt spid="9">
                                            <p:graphicEl>
                                              <a:dgm id="{313E921F-E856-43AC-B984-814C204BBD12}"/>
                                            </p:graphicEl>
                                          </p:spTgt>
                                        </p:tgtEl>
                                        <p:attrNameLst>
                                          <p:attrName>ppt_w</p:attrName>
                                        </p:attrNameLst>
                                      </p:cBhvr>
                                      <p:tavLst>
                                        <p:tav tm="0">
                                          <p:val>
                                            <p:fltVal val="0"/>
                                          </p:val>
                                        </p:tav>
                                        <p:tav tm="100000">
                                          <p:val>
                                            <p:strVal val="#ppt_w"/>
                                          </p:val>
                                        </p:tav>
                                      </p:tavLst>
                                    </p:anim>
                                    <p:anim calcmode="lin" valueType="num">
                                      <p:cBhvr>
                                        <p:cTn id="40" dur="500" fill="hold"/>
                                        <p:tgtEl>
                                          <p:spTgt spid="9">
                                            <p:graphicEl>
                                              <a:dgm id="{313E921F-E856-43AC-B984-814C204BBD12}"/>
                                            </p:graphicEl>
                                          </p:spTgt>
                                        </p:tgtEl>
                                        <p:attrNameLst>
                                          <p:attrName>ppt_h</p:attrName>
                                        </p:attrNameLst>
                                      </p:cBhvr>
                                      <p:tavLst>
                                        <p:tav tm="0">
                                          <p:val>
                                            <p:fltVal val="0"/>
                                          </p:val>
                                        </p:tav>
                                        <p:tav tm="100000">
                                          <p:val>
                                            <p:strVal val="#ppt_h"/>
                                          </p:val>
                                        </p:tav>
                                      </p:tavLst>
                                    </p:anim>
                                    <p:animEffect transition="in" filter="fade">
                                      <p:cBhvr>
                                        <p:cTn id="41" dur="500"/>
                                        <p:tgtEl>
                                          <p:spTgt spid="9">
                                            <p:graphicEl>
                                              <a:dgm id="{313E921F-E856-43AC-B984-814C204BBD12}"/>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9">
                                            <p:graphicEl>
                                              <a:dgm id="{072736B9-B6AA-4A7A-84A3-A6918AAC5A1B}"/>
                                            </p:graphicEl>
                                          </p:spTgt>
                                        </p:tgtEl>
                                        <p:attrNameLst>
                                          <p:attrName>style.visibility</p:attrName>
                                        </p:attrNameLst>
                                      </p:cBhvr>
                                      <p:to>
                                        <p:strVal val="visible"/>
                                      </p:to>
                                    </p:set>
                                    <p:anim calcmode="lin" valueType="num">
                                      <p:cBhvr>
                                        <p:cTn id="46" dur="500" fill="hold"/>
                                        <p:tgtEl>
                                          <p:spTgt spid="9">
                                            <p:graphicEl>
                                              <a:dgm id="{072736B9-B6AA-4A7A-84A3-A6918AAC5A1B}"/>
                                            </p:graphicEl>
                                          </p:spTgt>
                                        </p:tgtEl>
                                        <p:attrNameLst>
                                          <p:attrName>ppt_w</p:attrName>
                                        </p:attrNameLst>
                                      </p:cBhvr>
                                      <p:tavLst>
                                        <p:tav tm="0">
                                          <p:val>
                                            <p:fltVal val="0"/>
                                          </p:val>
                                        </p:tav>
                                        <p:tav tm="100000">
                                          <p:val>
                                            <p:strVal val="#ppt_w"/>
                                          </p:val>
                                        </p:tav>
                                      </p:tavLst>
                                    </p:anim>
                                    <p:anim calcmode="lin" valueType="num">
                                      <p:cBhvr>
                                        <p:cTn id="47" dur="500" fill="hold"/>
                                        <p:tgtEl>
                                          <p:spTgt spid="9">
                                            <p:graphicEl>
                                              <a:dgm id="{072736B9-B6AA-4A7A-84A3-A6918AAC5A1B}"/>
                                            </p:graphicEl>
                                          </p:spTgt>
                                        </p:tgtEl>
                                        <p:attrNameLst>
                                          <p:attrName>ppt_h</p:attrName>
                                        </p:attrNameLst>
                                      </p:cBhvr>
                                      <p:tavLst>
                                        <p:tav tm="0">
                                          <p:val>
                                            <p:fltVal val="0"/>
                                          </p:val>
                                        </p:tav>
                                        <p:tav tm="100000">
                                          <p:val>
                                            <p:strVal val="#ppt_h"/>
                                          </p:val>
                                        </p:tav>
                                      </p:tavLst>
                                    </p:anim>
                                    <p:animEffect transition="in" filter="fade">
                                      <p:cBhvr>
                                        <p:cTn id="48" dur="500"/>
                                        <p:tgtEl>
                                          <p:spTgt spid="9">
                                            <p:graphicEl>
                                              <a:dgm id="{072736B9-B6AA-4A7A-84A3-A6918AAC5A1B}"/>
                                            </p:graphic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9">
                                            <p:graphicEl>
                                              <a:dgm id="{E0A960E1-81D2-4FB7-801B-8394A5725EC4}"/>
                                            </p:graphicEl>
                                          </p:spTgt>
                                        </p:tgtEl>
                                        <p:attrNameLst>
                                          <p:attrName>style.visibility</p:attrName>
                                        </p:attrNameLst>
                                      </p:cBhvr>
                                      <p:to>
                                        <p:strVal val="visible"/>
                                      </p:to>
                                    </p:set>
                                    <p:anim calcmode="lin" valueType="num">
                                      <p:cBhvr>
                                        <p:cTn id="51" dur="500" fill="hold"/>
                                        <p:tgtEl>
                                          <p:spTgt spid="9">
                                            <p:graphicEl>
                                              <a:dgm id="{E0A960E1-81D2-4FB7-801B-8394A5725EC4}"/>
                                            </p:graphicEl>
                                          </p:spTgt>
                                        </p:tgtEl>
                                        <p:attrNameLst>
                                          <p:attrName>ppt_w</p:attrName>
                                        </p:attrNameLst>
                                      </p:cBhvr>
                                      <p:tavLst>
                                        <p:tav tm="0">
                                          <p:val>
                                            <p:fltVal val="0"/>
                                          </p:val>
                                        </p:tav>
                                        <p:tav tm="100000">
                                          <p:val>
                                            <p:strVal val="#ppt_w"/>
                                          </p:val>
                                        </p:tav>
                                      </p:tavLst>
                                    </p:anim>
                                    <p:anim calcmode="lin" valueType="num">
                                      <p:cBhvr>
                                        <p:cTn id="52" dur="500" fill="hold"/>
                                        <p:tgtEl>
                                          <p:spTgt spid="9">
                                            <p:graphicEl>
                                              <a:dgm id="{E0A960E1-81D2-4FB7-801B-8394A5725EC4}"/>
                                            </p:graphicEl>
                                          </p:spTgt>
                                        </p:tgtEl>
                                        <p:attrNameLst>
                                          <p:attrName>ppt_h</p:attrName>
                                        </p:attrNameLst>
                                      </p:cBhvr>
                                      <p:tavLst>
                                        <p:tav tm="0">
                                          <p:val>
                                            <p:fltVal val="0"/>
                                          </p:val>
                                        </p:tav>
                                        <p:tav tm="100000">
                                          <p:val>
                                            <p:strVal val="#ppt_h"/>
                                          </p:val>
                                        </p:tav>
                                      </p:tavLst>
                                    </p:anim>
                                    <p:animEffect transition="in" filter="fade">
                                      <p:cBhvr>
                                        <p:cTn id="53" dur="500"/>
                                        <p:tgtEl>
                                          <p:spTgt spid="9">
                                            <p:graphicEl>
                                              <a:dgm id="{E0A960E1-81D2-4FB7-801B-8394A5725EC4}"/>
                                            </p:graphic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9">
                                            <p:graphicEl>
                                              <a:dgm id="{87B5C7D3-056E-4EF8-BB65-4C0077F68AC6}"/>
                                            </p:graphicEl>
                                          </p:spTgt>
                                        </p:tgtEl>
                                        <p:attrNameLst>
                                          <p:attrName>style.visibility</p:attrName>
                                        </p:attrNameLst>
                                      </p:cBhvr>
                                      <p:to>
                                        <p:strVal val="visible"/>
                                      </p:to>
                                    </p:set>
                                    <p:anim calcmode="lin" valueType="num">
                                      <p:cBhvr>
                                        <p:cTn id="56" dur="500" fill="hold"/>
                                        <p:tgtEl>
                                          <p:spTgt spid="9">
                                            <p:graphicEl>
                                              <a:dgm id="{87B5C7D3-056E-4EF8-BB65-4C0077F68AC6}"/>
                                            </p:graphicEl>
                                          </p:spTgt>
                                        </p:tgtEl>
                                        <p:attrNameLst>
                                          <p:attrName>ppt_w</p:attrName>
                                        </p:attrNameLst>
                                      </p:cBhvr>
                                      <p:tavLst>
                                        <p:tav tm="0">
                                          <p:val>
                                            <p:fltVal val="0"/>
                                          </p:val>
                                        </p:tav>
                                        <p:tav tm="100000">
                                          <p:val>
                                            <p:strVal val="#ppt_w"/>
                                          </p:val>
                                        </p:tav>
                                      </p:tavLst>
                                    </p:anim>
                                    <p:anim calcmode="lin" valueType="num">
                                      <p:cBhvr>
                                        <p:cTn id="57" dur="500" fill="hold"/>
                                        <p:tgtEl>
                                          <p:spTgt spid="9">
                                            <p:graphicEl>
                                              <a:dgm id="{87B5C7D3-056E-4EF8-BB65-4C0077F68AC6}"/>
                                            </p:graphicEl>
                                          </p:spTgt>
                                        </p:tgtEl>
                                        <p:attrNameLst>
                                          <p:attrName>ppt_h</p:attrName>
                                        </p:attrNameLst>
                                      </p:cBhvr>
                                      <p:tavLst>
                                        <p:tav tm="0">
                                          <p:val>
                                            <p:fltVal val="0"/>
                                          </p:val>
                                        </p:tav>
                                        <p:tav tm="100000">
                                          <p:val>
                                            <p:strVal val="#ppt_h"/>
                                          </p:val>
                                        </p:tav>
                                      </p:tavLst>
                                    </p:anim>
                                    <p:animEffect transition="in" filter="fade">
                                      <p:cBhvr>
                                        <p:cTn id="58" dur="500"/>
                                        <p:tgtEl>
                                          <p:spTgt spid="9">
                                            <p:graphicEl>
                                              <a:dgm id="{87B5C7D3-056E-4EF8-BB65-4C0077F68AC6}"/>
                                            </p:graphicEl>
                                          </p:spTgt>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
                                            <p:graphicEl>
                                              <a:dgm id="{37FD2A6A-1934-47C8-9FF9-E227604A0594}"/>
                                            </p:graphicEl>
                                          </p:spTgt>
                                        </p:tgtEl>
                                        <p:attrNameLst>
                                          <p:attrName>style.visibility</p:attrName>
                                        </p:attrNameLst>
                                      </p:cBhvr>
                                      <p:to>
                                        <p:strVal val="visible"/>
                                      </p:to>
                                    </p:set>
                                    <p:anim calcmode="lin" valueType="num">
                                      <p:cBhvr>
                                        <p:cTn id="61" dur="500" fill="hold"/>
                                        <p:tgtEl>
                                          <p:spTgt spid="9">
                                            <p:graphicEl>
                                              <a:dgm id="{37FD2A6A-1934-47C8-9FF9-E227604A0594}"/>
                                            </p:graphicEl>
                                          </p:spTgt>
                                        </p:tgtEl>
                                        <p:attrNameLst>
                                          <p:attrName>ppt_w</p:attrName>
                                        </p:attrNameLst>
                                      </p:cBhvr>
                                      <p:tavLst>
                                        <p:tav tm="0">
                                          <p:val>
                                            <p:fltVal val="0"/>
                                          </p:val>
                                        </p:tav>
                                        <p:tav tm="100000">
                                          <p:val>
                                            <p:strVal val="#ppt_w"/>
                                          </p:val>
                                        </p:tav>
                                      </p:tavLst>
                                    </p:anim>
                                    <p:anim calcmode="lin" valueType="num">
                                      <p:cBhvr>
                                        <p:cTn id="62" dur="500" fill="hold"/>
                                        <p:tgtEl>
                                          <p:spTgt spid="9">
                                            <p:graphicEl>
                                              <a:dgm id="{37FD2A6A-1934-47C8-9FF9-E227604A0594}"/>
                                            </p:graphicEl>
                                          </p:spTgt>
                                        </p:tgtEl>
                                        <p:attrNameLst>
                                          <p:attrName>ppt_h</p:attrName>
                                        </p:attrNameLst>
                                      </p:cBhvr>
                                      <p:tavLst>
                                        <p:tav tm="0">
                                          <p:val>
                                            <p:fltVal val="0"/>
                                          </p:val>
                                        </p:tav>
                                        <p:tav tm="100000">
                                          <p:val>
                                            <p:strVal val="#ppt_h"/>
                                          </p:val>
                                        </p:tav>
                                      </p:tavLst>
                                    </p:anim>
                                    <p:animEffect transition="in" filter="fade">
                                      <p:cBhvr>
                                        <p:cTn id="63" dur="500"/>
                                        <p:tgtEl>
                                          <p:spTgt spid="9">
                                            <p:graphicEl>
                                              <a:dgm id="{37FD2A6A-1934-47C8-9FF9-E227604A0594}"/>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9">
                                            <p:graphicEl>
                                              <a:dgm id="{D5296C69-47D4-47B9-ABFF-C3C17D123024}"/>
                                            </p:graphicEl>
                                          </p:spTgt>
                                        </p:tgtEl>
                                        <p:attrNameLst>
                                          <p:attrName>style.visibility</p:attrName>
                                        </p:attrNameLst>
                                      </p:cBhvr>
                                      <p:to>
                                        <p:strVal val="visible"/>
                                      </p:to>
                                    </p:set>
                                    <p:anim calcmode="lin" valueType="num">
                                      <p:cBhvr>
                                        <p:cTn id="68" dur="500" fill="hold"/>
                                        <p:tgtEl>
                                          <p:spTgt spid="9">
                                            <p:graphicEl>
                                              <a:dgm id="{D5296C69-47D4-47B9-ABFF-C3C17D123024}"/>
                                            </p:graphicEl>
                                          </p:spTgt>
                                        </p:tgtEl>
                                        <p:attrNameLst>
                                          <p:attrName>ppt_w</p:attrName>
                                        </p:attrNameLst>
                                      </p:cBhvr>
                                      <p:tavLst>
                                        <p:tav tm="0">
                                          <p:val>
                                            <p:fltVal val="0"/>
                                          </p:val>
                                        </p:tav>
                                        <p:tav tm="100000">
                                          <p:val>
                                            <p:strVal val="#ppt_w"/>
                                          </p:val>
                                        </p:tav>
                                      </p:tavLst>
                                    </p:anim>
                                    <p:anim calcmode="lin" valueType="num">
                                      <p:cBhvr>
                                        <p:cTn id="69" dur="500" fill="hold"/>
                                        <p:tgtEl>
                                          <p:spTgt spid="9">
                                            <p:graphicEl>
                                              <a:dgm id="{D5296C69-47D4-47B9-ABFF-C3C17D123024}"/>
                                            </p:graphicEl>
                                          </p:spTgt>
                                        </p:tgtEl>
                                        <p:attrNameLst>
                                          <p:attrName>ppt_h</p:attrName>
                                        </p:attrNameLst>
                                      </p:cBhvr>
                                      <p:tavLst>
                                        <p:tav tm="0">
                                          <p:val>
                                            <p:fltVal val="0"/>
                                          </p:val>
                                        </p:tav>
                                        <p:tav tm="100000">
                                          <p:val>
                                            <p:strVal val="#ppt_h"/>
                                          </p:val>
                                        </p:tav>
                                      </p:tavLst>
                                    </p:anim>
                                    <p:animEffect transition="in" filter="fade">
                                      <p:cBhvr>
                                        <p:cTn id="70" dur="500"/>
                                        <p:tgtEl>
                                          <p:spTgt spid="9">
                                            <p:graphicEl>
                                              <a:dgm id="{D5296C69-47D4-47B9-ABFF-C3C17D123024}"/>
                                            </p:graphicEl>
                                          </p:spTgt>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9">
                                            <p:graphicEl>
                                              <a:dgm id="{C7DCD209-A0F1-4415-A955-1DCE0A77613C}"/>
                                            </p:graphicEl>
                                          </p:spTgt>
                                        </p:tgtEl>
                                        <p:attrNameLst>
                                          <p:attrName>style.visibility</p:attrName>
                                        </p:attrNameLst>
                                      </p:cBhvr>
                                      <p:to>
                                        <p:strVal val="visible"/>
                                      </p:to>
                                    </p:set>
                                    <p:anim calcmode="lin" valueType="num">
                                      <p:cBhvr>
                                        <p:cTn id="73" dur="500" fill="hold"/>
                                        <p:tgtEl>
                                          <p:spTgt spid="9">
                                            <p:graphicEl>
                                              <a:dgm id="{C7DCD209-A0F1-4415-A955-1DCE0A77613C}"/>
                                            </p:graphicEl>
                                          </p:spTgt>
                                        </p:tgtEl>
                                        <p:attrNameLst>
                                          <p:attrName>ppt_w</p:attrName>
                                        </p:attrNameLst>
                                      </p:cBhvr>
                                      <p:tavLst>
                                        <p:tav tm="0">
                                          <p:val>
                                            <p:fltVal val="0"/>
                                          </p:val>
                                        </p:tav>
                                        <p:tav tm="100000">
                                          <p:val>
                                            <p:strVal val="#ppt_w"/>
                                          </p:val>
                                        </p:tav>
                                      </p:tavLst>
                                    </p:anim>
                                    <p:anim calcmode="lin" valueType="num">
                                      <p:cBhvr>
                                        <p:cTn id="74" dur="500" fill="hold"/>
                                        <p:tgtEl>
                                          <p:spTgt spid="9">
                                            <p:graphicEl>
                                              <a:dgm id="{C7DCD209-A0F1-4415-A955-1DCE0A77613C}"/>
                                            </p:graphicEl>
                                          </p:spTgt>
                                        </p:tgtEl>
                                        <p:attrNameLst>
                                          <p:attrName>ppt_h</p:attrName>
                                        </p:attrNameLst>
                                      </p:cBhvr>
                                      <p:tavLst>
                                        <p:tav tm="0">
                                          <p:val>
                                            <p:fltVal val="0"/>
                                          </p:val>
                                        </p:tav>
                                        <p:tav tm="100000">
                                          <p:val>
                                            <p:strVal val="#ppt_h"/>
                                          </p:val>
                                        </p:tav>
                                      </p:tavLst>
                                    </p:anim>
                                    <p:animEffect transition="in" filter="fade">
                                      <p:cBhvr>
                                        <p:cTn id="75" dur="500"/>
                                        <p:tgtEl>
                                          <p:spTgt spid="9">
                                            <p:graphicEl>
                                              <a:dgm id="{C7DCD209-A0F1-4415-A955-1DCE0A77613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a:extLst>
              <a:ext uri="{FF2B5EF4-FFF2-40B4-BE49-F238E27FC236}">
                <a16:creationId xmlns:a16="http://schemas.microsoft.com/office/drawing/2014/main" id="{88FB0FE4-44DA-4785-A186-49D8D16A185F}"/>
              </a:ext>
            </a:extLst>
          </p:cNvPr>
          <p:cNvGraphicFramePr/>
          <p:nvPr>
            <p:extLst>
              <p:ext uri="{D42A27DB-BD31-4B8C-83A1-F6EECF244321}">
                <p14:modId xmlns:p14="http://schemas.microsoft.com/office/powerpoint/2010/main" val="1696812317"/>
              </p:ext>
            </p:extLst>
          </p:nvPr>
        </p:nvGraphicFramePr>
        <p:xfrm>
          <a:off x="1959644" y="1653988"/>
          <a:ext cx="7829815" cy="4374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2191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graphicEl>
                                              <a:dgm id="{69FC13C0-729B-4B9F-968F-F59783874CEE}"/>
                                            </p:graphicEl>
                                          </p:spTgt>
                                        </p:tgtEl>
                                        <p:attrNameLst>
                                          <p:attrName>style.visibility</p:attrName>
                                        </p:attrNameLst>
                                      </p:cBhvr>
                                      <p:to>
                                        <p:strVal val="visible"/>
                                      </p:to>
                                    </p:set>
                                    <p:anim calcmode="lin" valueType="num">
                                      <p:cBhvr>
                                        <p:cTn id="7" dur="500" fill="hold"/>
                                        <p:tgtEl>
                                          <p:spTgt spid="9">
                                            <p:graphicEl>
                                              <a:dgm id="{69FC13C0-729B-4B9F-968F-F59783874CEE}"/>
                                            </p:graphicEl>
                                          </p:spTgt>
                                        </p:tgtEl>
                                        <p:attrNameLst>
                                          <p:attrName>ppt_w</p:attrName>
                                        </p:attrNameLst>
                                      </p:cBhvr>
                                      <p:tavLst>
                                        <p:tav tm="0">
                                          <p:val>
                                            <p:fltVal val="0"/>
                                          </p:val>
                                        </p:tav>
                                        <p:tav tm="100000">
                                          <p:val>
                                            <p:strVal val="#ppt_w"/>
                                          </p:val>
                                        </p:tav>
                                      </p:tavLst>
                                    </p:anim>
                                    <p:anim calcmode="lin" valueType="num">
                                      <p:cBhvr>
                                        <p:cTn id="8" dur="500" fill="hold"/>
                                        <p:tgtEl>
                                          <p:spTgt spid="9">
                                            <p:graphicEl>
                                              <a:dgm id="{69FC13C0-729B-4B9F-968F-F59783874CEE}"/>
                                            </p:graphicEl>
                                          </p:spTgt>
                                        </p:tgtEl>
                                        <p:attrNameLst>
                                          <p:attrName>ppt_h</p:attrName>
                                        </p:attrNameLst>
                                      </p:cBhvr>
                                      <p:tavLst>
                                        <p:tav tm="0">
                                          <p:val>
                                            <p:fltVal val="0"/>
                                          </p:val>
                                        </p:tav>
                                        <p:tav tm="100000">
                                          <p:val>
                                            <p:strVal val="#ppt_h"/>
                                          </p:val>
                                        </p:tav>
                                      </p:tavLst>
                                    </p:anim>
                                    <p:animEffect transition="in" filter="fade">
                                      <p:cBhvr>
                                        <p:cTn id="9" dur="500"/>
                                        <p:tgtEl>
                                          <p:spTgt spid="9">
                                            <p:graphicEl>
                                              <a:dgm id="{69FC13C0-729B-4B9F-968F-F59783874CEE}"/>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graphicEl>
                                              <a:dgm id="{862E7C07-B738-42A2-B193-9E4706509885}"/>
                                            </p:graphicEl>
                                          </p:spTgt>
                                        </p:tgtEl>
                                        <p:attrNameLst>
                                          <p:attrName>style.visibility</p:attrName>
                                        </p:attrNameLst>
                                      </p:cBhvr>
                                      <p:to>
                                        <p:strVal val="visible"/>
                                      </p:to>
                                    </p:set>
                                    <p:anim calcmode="lin" valueType="num">
                                      <p:cBhvr>
                                        <p:cTn id="14" dur="500" fill="hold"/>
                                        <p:tgtEl>
                                          <p:spTgt spid="9">
                                            <p:graphicEl>
                                              <a:dgm id="{862E7C07-B738-42A2-B193-9E4706509885}"/>
                                            </p:graphicEl>
                                          </p:spTgt>
                                        </p:tgtEl>
                                        <p:attrNameLst>
                                          <p:attrName>ppt_w</p:attrName>
                                        </p:attrNameLst>
                                      </p:cBhvr>
                                      <p:tavLst>
                                        <p:tav tm="0">
                                          <p:val>
                                            <p:fltVal val="0"/>
                                          </p:val>
                                        </p:tav>
                                        <p:tav tm="100000">
                                          <p:val>
                                            <p:strVal val="#ppt_w"/>
                                          </p:val>
                                        </p:tav>
                                      </p:tavLst>
                                    </p:anim>
                                    <p:anim calcmode="lin" valueType="num">
                                      <p:cBhvr>
                                        <p:cTn id="15" dur="500" fill="hold"/>
                                        <p:tgtEl>
                                          <p:spTgt spid="9">
                                            <p:graphicEl>
                                              <a:dgm id="{862E7C07-B738-42A2-B193-9E4706509885}"/>
                                            </p:graphicEl>
                                          </p:spTgt>
                                        </p:tgtEl>
                                        <p:attrNameLst>
                                          <p:attrName>ppt_h</p:attrName>
                                        </p:attrNameLst>
                                      </p:cBhvr>
                                      <p:tavLst>
                                        <p:tav tm="0">
                                          <p:val>
                                            <p:fltVal val="0"/>
                                          </p:val>
                                        </p:tav>
                                        <p:tav tm="100000">
                                          <p:val>
                                            <p:strVal val="#ppt_h"/>
                                          </p:val>
                                        </p:tav>
                                      </p:tavLst>
                                    </p:anim>
                                    <p:animEffect transition="in" filter="fade">
                                      <p:cBhvr>
                                        <p:cTn id="16" dur="500"/>
                                        <p:tgtEl>
                                          <p:spTgt spid="9">
                                            <p:graphicEl>
                                              <a:dgm id="{862E7C07-B738-42A2-B193-9E470650988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graphicEl>
                                              <a:dgm id="{7B692BC9-C334-426E-8A4B-E3625FDD9554}"/>
                                            </p:graphicEl>
                                          </p:spTgt>
                                        </p:tgtEl>
                                        <p:attrNameLst>
                                          <p:attrName>style.visibility</p:attrName>
                                        </p:attrNameLst>
                                      </p:cBhvr>
                                      <p:to>
                                        <p:strVal val="visible"/>
                                      </p:to>
                                    </p:set>
                                    <p:anim calcmode="lin" valueType="num">
                                      <p:cBhvr>
                                        <p:cTn id="19" dur="500" fill="hold"/>
                                        <p:tgtEl>
                                          <p:spTgt spid="9">
                                            <p:graphicEl>
                                              <a:dgm id="{7B692BC9-C334-426E-8A4B-E3625FDD9554}"/>
                                            </p:graphicEl>
                                          </p:spTgt>
                                        </p:tgtEl>
                                        <p:attrNameLst>
                                          <p:attrName>ppt_w</p:attrName>
                                        </p:attrNameLst>
                                      </p:cBhvr>
                                      <p:tavLst>
                                        <p:tav tm="0">
                                          <p:val>
                                            <p:fltVal val="0"/>
                                          </p:val>
                                        </p:tav>
                                        <p:tav tm="100000">
                                          <p:val>
                                            <p:strVal val="#ppt_w"/>
                                          </p:val>
                                        </p:tav>
                                      </p:tavLst>
                                    </p:anim>
                                    <p:anim calcmode="lin" valueType="num">
                                      <p:cBhvr>
                                        <p:cTn id="20" dur="500" fill="hold"/>
                                        <p:tgtEl>
                                          <p:spTgt spid="9">
                                            <p:graphicEl>
                                              <a:dgm id="{7B692BC9-C334-426E-8A4B-E3625FDD9554}"/>
                                            </p:graphicEl>
                                          </p:spTgt>
                                        </p:tgtEl>
                                        <p:attrNameLst>
                                          <p:attrName>ppt_h</p:attrName>
                                        </p:attrNameLst>
                                      </p:cBhvr>
                                      <p:tavLst>
                                        <p:tav tm="0">
                                          <p:val>
                                            <p:fltVal val="0"/>
                                          </p:val>
                                        </p:tav>
                                        <p:tav tm="100000">
                                          <p:val>
                                            <p:strVal val="#ppt_h"/>
                                          </p:val>
                                        </p:tav>
                                      </p:tavLst>
                                    </p:anim>
                                    <p:animEffect transition="in" filter="fade">
                                      <p:cBhvr>
                                        <p:cTn id="21" dur="500"/>
                                        <p:tgtEl>
                                          <p:spTgt spid="9">
                                            <p:graphicEl>
                                              <a:dgm id="{7B692BC9-C334-426E-8A4B-E3625FDD955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graphicEl>
                                              <a:dgm id="{5863BB95-2DE2-4422-A7E6-C2F6836AA70F}"/>
                                            </p:graphicEl>
                                          </p:spTgt>
                                        </p:tgtEl>
                                        <p:attrNameLst>
                                          <p:attrName>style.visibility</p:attrName>
                                        </p:attrNameLst>
                                      </p:cBhvr>
                                      <p:to>
                                        <p:strVal val="visible"/>
                                      </p:to>
                                    </p:set>
                                    <p:anim calcmode="lin" valueType="num">
                                      <p:cBhvr>
                                        <p:cTn id="26" dur="500" fill="hold"/>
                                        <p:tgtEl>
                                          <p:spTgt spid="9">
                                            <p:graphicEl>
                                              <a:dgm id="{5863BB95-2DE2-4422-A7E6-C2F6836AA70F}"/>
                                            </p:graphicEl>
                                          </p:spTgt>
                                        </p:tgtEl>
                                        <p:attrNameLst>
                                          <p:attrName>ppt_w</p:attrName>
                                        </p:attrNameLst>
                                      </p:cBhvr>
                                      <p:tavLst>
                                        <p:tav tm="0">
                                          <p:val>
                                            <p:fltVal val="0"/>
                                          </p:val>
                                        </p:tav>
                                        <p:tav tm="100000">
                                          <p:val>
                                            <p:strVal val="#ppt_w"/>
                                          </p:val>
                                        </p:tav>
                                      </p:tavLst>
                                    </p:anim>
                                    <p:anim calcmode="lin" valueType="num">
                                      <p:cBhvr>
                                        <p:cTn id="27" dur="500" fill="hold"/>
                                        <p:tgtEl>
                                          <p:spTgt spid="9">
                                            <p:graphicEl>
                                              <a:dgm id="{5863BB95-2DE2-4422-A7E6-C2F6836AA70F}"/>
                                            </p:graphicEl>
                                          </p:spTgt>
                                        </p:tgtEl>
                                        <p:attrNameLst>
                                          <p:attrName>ppt_h</p:attrName>
                                        </p:attrNameLst>
                                      </p:cBhvr>
                                      <p:tavLst>
                                        <p:tav tm="0">
                                          <p:val>
                                            <p:fltVal val="0"/>
                                          </p:val>
                                        </p:tav>
                                        <p:tav tm="100000">
                                          <p:val>
                                            <p:strVal val="#ppt_h"/>
                                          </p:val>
                                        </p:tav>
                                      </p:tavLst>
                                    </p:anim>
                                    <p:animEffect transition="in" filter="fade">
                                      <p:cBhvr>
                                        <p:cTn id="28" dur="500"/>
                                        <p:tgtEl>
                                          <p:spTgt spid="9">
                                            <p:graphicEl>
                                              <a:dgm id="{5863BB95-2DE2-4422-A7E6-C2F6836AA70F}"/>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9">
                                            <p:graphicEl>
                                              <a:dgm id="{21E1DB44-F291-4DE9-BBE9-75B0EE35C694}"/>
                                            </p:graphicEl>
                                          </p:spTgt>
                                        </p:tgtEl>
                                        <p:attrNameLst>
                                          <p:attrName>style.visibility</p:attrName>
                                        </p:attrNameLst>
                                      </p:cBhvr>
                                      <p:to>
                                        <p:strVal val="visible"/>
                                      </p:to>
                                    </p:set>
                                    <p:anim calcmode="lin" valueType="num">
                                      <p:cBhvr>
                                        <p:cTn id="31" dur="500" fill="hold"/>
                                        <p:tgtEl>
                                          <p:spTgt spid="9">
                                            <p:graphicEl>
                                              <a:dgm id="{21E1DB44-F291-4DE9-BBE9-75B0EE35C694}"/>
                                            </p:graphicEl>
                                          </p:spTgt>
                                        </p:tgtEl>
                                        <p:attrNameLst>
                                          <p:attrName>ppt_w</p:attrName>
                                        </p:attrNameLst>
                                      </p:cBhvr>
                                      <p:tavLst>
                                        <p:tav tm="0">
                                          <p:val>
                                            <p:fltVal val="0"/>
                                          </p:val>
                                        </p:tav>
                                        <p:tav tm="100000">
                                          <p:val>
                                            <p:strVal val="#ppt_w"/>
                                          </p:val>
                                        </p:tav>
                                      </p:tavLst>
                                    </p:anim>
                                    <p:anim calcmode="lin" valueType="num">
                                      <p:cBhvr>
                                        <p:cTn id="32" dur="500" fill="hold"/>
                                        <p:tgtEl>
                                          <p:spTgt spid="9">
                                            <p:graphicEl>
                                              <a:dgm id="{21E1DB44-F291-4DE9-BBE9-75B0EE35C694}"/>
                                            </p:graphicEl>
                                          </p:spTgt>
                                        </p:tgtEl>
                                        <p:attrNameLst>
                                          <p:attrName>ppt_h</p:attrName>
                                        </p:attrNameLst>
                                      </p:cBhvr>
                                      <p:tavLst>
                                        <p:tav tm="0">
                                          <p:val>
                                            <p:fltVal val="0"/>
                                          </p:val>
                                        </p:tav>
                                        <p:tav tm="100000">
                                          <p:val>
                                            <p:strVal val="#ppt_h"/>
                                          </p:val>
                                        </p:tav>
                                      </p:tavLst>
                                    </p:anim>
                                    <p:animEffect transition="in" filter="fade">
                                      <p:cBhvr>
                                        <p:cTn id="33" dur="500"/>
                                        <p:tgtEl>
                                          <p:spTgt spid="9">
                                            <p:graphicEl>
                                              <a:dgm id="{21E1DB44-F291-4DE9-BBE9-75B0EE35C694}"/>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9">
                                            <p:graphicEl>
                                              <a:dgm id="{79E6A73E-8980-4823-A4FC-F9BD22F404CE}"/>
                                            </p:graphicEl>
                                          </p:spTgt>
                                        </p:tgtEl>
                                        <p:attrNameLst>
                                          <p:attrName>style.visibility</p:attrName>
                                        </p:attrNameLst>
                                      </p:cBhvr>
                                      <p:to>
                                        <p:strVal val="visible"/>
                                      </p:to>
                                    </p:set>
                                    <p:anim calcmode="lin" valueType="num">
                                      <p:cBhvr>
                                        <p:cTn id="38" dur="500" fill="hold"/>
                                        <p:tgtEl>
                                          <p:spTgt spid="9">
                                            <p:graphicEl>
                                              <a:dgm id="{79E6A73E-8980-4823-A4FC-F9BD22F404CE}"/>
                                            </p:graphicEl>
                                          </p:spTgt>
                                        </p:tgtEl>
                                        <p:attrNameLst>
                                          <p:attrName>ppt_w</p:attrName>
                                        </p:attrNameLst>
                                      </p:cBhvr>
                                      <p:tavLst>
                                        <p:tav tm="0">
                                          <p:val>
                                            <p:fltVal val="0"/>
                                          </p:val>
                                        </p:tav>
                                        <p:tav tm="100000">
                                          <p:val>
                                            <p:strVal val="#ppt_w"/>
                                          </p:val>
                                        </p:tav>
                                      </p:tavLst>
                                    </p:anim>
                                    <p:anim calcmode="lin" valueType="num">
                                      <p:cBhvr>
                                        <p:cTn id="39" dur="500" fill="hold"/>
                                        <p:tgtEl>
                                          <p:spTgt spid="9">
                                            <p:graphicEl>
                                              <a:dgm id="{79E6A73E-8980-4823-A4FC-F9BD22F404CE}"/>
                                            </p:graphicEl>
                                          </p:spTgt>
                                        </p:tgtEl>
                                        <p:attrNameLst>
                                          <p:attrName>ppt_h</p:attrName>
                                        </p:attrNameLst>
                                      </p:cBhvr>
                                      <p:tavLst>
                                        <p:tav tm="0">
                                          <p:val>
                                            <p:fltVal val="0"/>
                                          </p:val>
                                        </p:tav>
                                        <p:tav tm="100000">
                                          <p:val>
                                            <p:strVal val="#ppt_h"/>
                                          </p:val>
                                        </p:tav>
                                      </p:tavLst>
                                    </p:anim>
                                    <p:animEffect transition="in" filter="fade">
                                      <p:cBhvr>
                                        <p:cTn id="40" dur="500"/>
                                        <p:tgtEl>
                                          <p:spTgt spid="9">
                                            <p:graphicEl>
                                              <a:dgm id="{79E6A73E-8980-4823-A4FC-F9BD22F404CE}"/>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
                                            <p:graphicEl>
                                              <a:dgm id="{A429512D-3D27-431D-9E08-670FC0CE31BA}"/>
                                            </p:graphicEl>
                                          </p:spTgt>
                                        </p:tgtEl>
                                        <p:attrNameLst>
                                          <p:attrName>style.visibility</p:attrName>
                                        </p:attrNameLst>
                                      </p:cBhvr>
                                      <p:to>
                                        <p:strVal val="visible"/>
                                      </p:to>
                                    </p:set>
                                    <p:anim calcmode="lin" valueType="num">
                                      <p:cBhvr>
                                        <p:cTn id="43" dur="500" fill="hold"/>
                                        <p:tgtEl>
                                          <p:spTgt spid="9">
                                            <p:graphicEl>
                                              <a:dgm id="{A429512D-3D27-431D-9E08-670FC0CE31BA}"/>
                                            </p:graphicEl>
                                          </p:spTgt>
                                        </p:tgtEl>
                                        <p:attrNameLst>
                                          <p:attrName>ppt_w</p:attrName>
                                        </p:attrNameLst>
                                      </p:cBhvr>
                                      <p:tavLst>
                                        <p:tav tm="0">
                                          <p:val>
                                            <p:fltVal val="0"/>
                                          </p:val>
                                        </p:tav>
                                        <p:tav tm="100000">
                                          <p:val>
                                            <p:strVal val="#ppt_w"/>
                                          </p:val>
                                        </p:tav>
                                      </p:tavLst>
                                    </p:anim>
                                    <p:anim calcmode="lin" valueType="num">
                                      <p:cBhvr>
                                        <p:cTn id="44" dur="500" fill="hold"/>
                                        <p:tgtEl>
                                          <p:spTgt spid="9">
                                            <p:graphicEl>
                                              <a:dgm id="{A429512D-3D27-431D-9E08-670FC0CE31BA}"/>
                                            </p:graphicEl>
                                          </p:spTgt>
                                        </p:tgtEl>
                                        <p:attrNameLst>
                                          <p:attrName>ppt_h</p:attrName>
                                        </p:attrNameLst>
                                      </p:cBhvr>
                                      <p:tavLst>
                                        <p:tav tm="0">
                                          <p:val>
                                            <p:fltVal val="0"/>
                                          </p:val>
                                        </p:tav>
                                        <p:tav tm="100000">
                                          <p:val>
                                            <p:strVal val="#ppt_h"/>
                                          </p:val>
                                        </p:tav>
                                      </p:tavLst>
                                    </p:anim>
                                    <p:animEffect transition="in" filter="fade">
                                      <p:cBhvr>
                                        <p:cTn id="45" dur="500"/>
                                        <p:tgtEl>
                                          <p:spTgt spid="9">
                                            <p:graphicEl>
                                              <a:dgm id="{A429512D-3D27-431D-9E08-670FC0CE31BA}"/>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9">
                                            <p:graphicEl>
                                              <a:dgm id="{17A5CDE9-D06A-47CB-BEEF-E7D4504B3CD1}"/>
                                            </p:graphicEl>
                                          </p:spTgt>
                                        </p:tgtEl>
                                        <p:attrNameLst>
                                          <p:attrName>style.visibility</p:attrName>
                                        </p:attrNameLst>
                                      </p:cBhvr>
                                      <p:to>
                                        <p:strVal val="visible"/>
                                      </p:to>
                                    </p:set>
                                    <p:anim calcmode="lin" valueType="num">
                                      <p:cBhvr>
                                        <p:cTn id="50" dur="500" fill="hold"/>
                                        <p:tgtEl>
                                          <p:spTgt spid="9">
                                            <p:graphicEl>
                                              <a:dgm id="{17A5CDE9-D06A-47CB-BEEF-E7D4504B3CD1}"/>
                                            </p:graphicEl>
                                          </p:spTgt>
                                        </p:tgtEl>
                                        <p:attrNameLst>
                                          <p:attrName>ppt_w</p:attrName>
                                        </p:attrNameLst>
                                      </p:cBhvr>
                                      <p:tavLst>
                                        <p:tav tm="0">
                                          <p:val>
                                            <p:fltVal val="0"/>
                                          </p:val>
                                        </p:tav>
                                        <p:tav tm="100000">
                                          <p:val>
                                            <p:strVal val="#ppt_w"/>
                                          </p:val>
                                        </p:tav>
                                      </p:tavLst>
                                    </p:anim>
                                    <p:anim calcmode="lin" valueType="num">
                                      <p:cBhvr>
                                        <p:cTn id="51" dur="500" fill="hold"/>
                                        <p:tgtEl>
                                          <p:spTgt spid="9">
                                            <p:graphicEl>
                                              <a:dgm id="{17A5CDE9-D06A-47CB-BEEF-E7D4504B3CD1}"/>
                                            </p:graphicEl>
                                          </p:spTgt>
                                        </p:tgtEl>
                                        <p:attrNameLst>
                                          <p:attrName>ppt_h</p:attrName>
                                        </p:attrNameLst>
                                      </p:cBhvr>
                                      <p:tavLst>
                                        <p:tav tm="0">
                                          <p:val>
                                            <p:fltVal val="0"/>
                                          </p:val>
                                        </p:tav>
                                        <p:tav tm="100000">
                                          <p:val>
                                            <p:strVal val="#ppt_h"/>
                                          </p:val>
                                        </p:tav>
                                      </p:tavLst>
                                    </p:anim>
                                    <p:animEffect transition="in" filter="fade">
                                      <p:cBhvr>
                                        <p:cTn id="52" dur="500"/>
                                        <p:tgtEl>
                                          <p:spTgt spid="9">
                                            <p:graphicEl>
                                              <a:dgm id="{17A5CDE9-D06A-47CB-BEEF-E7D4504B3CD1}"/>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
                                            <p:graphicEl>
                                              <a:dgm id="{AC161A4F-7339-4A6E-A601-130472BD3EF6}"/>
                                            </p:graphicEl>
                                          </p:spTgt>
                                        </p:tgtEl>
                                        <p:attrNameLst>
                                          <p:attrName>style.visibility</p:attrName>
                                        </p:attrNameLst>
                                      </p:cBhvr>
                                      <p:to>
                                        <p:strVal val="visible"/>
                                      </p:to>
                                    </p:set>
                                    <p:anim calcmode="lin" valueType="num">
                                      <p:cBhvr>
                                        <p:cTn id="55" dur="500" fill="hold"/>
                                        <p:tgtEl>
                                          <p:spTgt spid="9">
                                            <p:graphicEl>
                                              <a:dgm id="{AC161A4F-7339-4A6E-A601-130472BD3EF6}"/>
                                            </p:graphicEl>
                                          </p:spTgt>
                                        </p:tgtEl>
                                        <p:attrNameLst>
                                          <p:attrName>ppt_w</p:attrName>
                                        </p:attrNameLst>
                                      </p:cBhvr>
                                      <p:tavLst>
                                        <p:tav tm="0">
                                          <p:val>
                                            <p:fltVal val="0"/>
                                          </p:val>
                                        </p:tav>
                                        <p:tav tm="100000">
                                          <p:val>
                                            <p:strVal val="#ppt_w"/>
                                          </p:val>
                                        </p:tav>
                                      </p:tavLst>
                                    </p:anim>
                                    <p:anim calcmode="lin" valueType="num">
                                      <p:cBhvr>
                                        <p:cTn id="56" dur="500" fill="hold"/>
                                        <p:tgtEl>
                                          <p:spTgt spid="9">
                                            <p:graphicEl>
                                              <a:dgm id="{AC161A4F-7339-4A6E-A601-130472BD3EF6}"/>
                                            </p:graphicEl>
                                          </p:spTgt>
                                        </p:tgtEl>
                                        <p:attrNameLst>
                                          <p:attrName>ppt_h</p:attrName>
                                        </p:attrNameLst>
                                      </p:cBhvr>
                                      <p:tavLst>
                                        <p:tav tm="0">
                                          <p:val>
                                            <p:fltVal val="0"/>
                                          </p:val>
                                        </p:tav>
                                        <p:tav tm="100000">
                                          <p:val>
                                            <p:strVal val="#ppt_h"/>
                                          </p:val>
                                        </p:tav>
                                      </p:tavLst>
                                    </p:anim>
                                    <p:animEffect transition="in" filter="fade">
                                      <p:cBhvr>
                                        <p:cTn id="57" dur="500"/>
                                        <p:tgtEl>
                                          <p:spTgt spid="9">
                                            <p:graphicEl>
                                              <a:dgm id="{AC161A4F-7339-4A6E-A601-130472BD3EF6}"/>
                                            </p:graphic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9">
                                            <p:graphicEl>
                                              <a:dgm id="{53F310B9-4322-430E-A9C7-CB0953AE7FBF}"/>
                                            </p:graphicEl>
                                          </p:spTgt>
                                        </p:tgtEl>
                                        <p:attrNameLst>
                                          <p:attrName>style.visibility</p:attrName>
                                        </p:attrNameLst>
                                      </p:cBhvr>
                                      <p:to>
                                        <p:strVal val="visible"/>
                                      </p:to>
                                    </p:set>
                                    <p:anim calcmode="lin" valueType="num">
                                      <p:cBhvr>
                                        <p:cTn id="60" dur="500" fill="hold"/>
                                        <p:tgtEl>
                                          <p:spTgt spid="9">
                                            <p:graphicEl>
                                              <a:dgm id="{53F310B9-4322-430E-A9C7-CB0953AE7FBF}"/>
                                            </p:graphicEl>
                                          </p:spTgt>
                                        </p:tgtEl>
                                        <p:attrNameLst>
                                          <p:attrName>ppt_w</p:attrName>
                                        </p:attrNameLst>
                                      </p:cBhvr>
                                      <p:tavLst>
                                        <p:tav tm="0">
                                          <p:val>
                                            <p:fltVal val="0"/>
                                          </p:val>
                                        </p:tav>
                                        <p:tav tm="100000">
                                          <p:val>
                                            <p:strVal val="#ppt_w"/>
                                          </p:val>
                                        </p:tav>
                                      </p:tavLst>
                                    </p:anim>
                                    <p:anim calcmode="lin" valueType="num">
                                      <p:cBhvr>
                                        <p:cTn id="61" dur="500" fill="hold"/>
                                        <p:tgtEl>
                                          <p:spTgt spid="9">
                                            <p:graphicEl>
                                              <a:dgm id="{53F310B9-4322-430E-A9C7-CB0953AE7FBF}"/>
                                            </p:graphicEl>
                                          </p:spTgt>
                                        </p:tgtEl>
                                        <p:attrNameLst>
                                          <p:attrName>ppt_h</p:attrName>
                                        </p:attrNameLst>
                                      </p:cBhvr>
                                      <p:tavLst>
                                        <p:tav tm="0">
                                          <p:val>
                                            <p:fltVal val="0"/>
                                          </p:val>
                                        </p:tav>
                                        <p:tav tm="100000">
                                          <p:val>
                                            <p:strVal val="#ppt_h"/>
                                          </p:val>
                                        </p:tav>
                                      </p:tavLst>
                                    </p:anim>
                                    <p:animEffect transition="in" filter="fade">
                                      <p:cBhvr>
                                        <p:cTn id="62" dur="500"/>
                                        <p:tgtEl>
                                          <p:spTgt spid="9">
                                            <p:graphicEl>
                                              <a:dgm id="{53F310B9-4322-430E-A9C7-CB0953AE7FB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1" y="179921"/>
            <a:ext cx="3766862"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关联分析</a:t>
            </a:r>
          </a:p>
        </p:txBody>
      </p:sp>
      <p:sp>
        <p:nvSpPr>
          <p:cNvPr id="4" name="文本框 3">
            <a:extLst>
              <a:ext uri="{FF2B5EF4-FFF2-40B4-BE49-F238E27FC236}">
                <a16:creationId xmlns:a16="http://schemas.microsoft.com/office/drawing/2014/main" id="{AF54AC13-83B7-4922-8C57-060A74F68861}"/>
              </a:ext>
            </a:extLst>
          </p:cNvPr>
          <p:cNvSpPr txBox="1"/>
          <p:nvPr/>
        </p:nvSpPr>
        <p:spPr>
          <a:xfrm>
            <a:off x="1562557" y="1422815"/>
            <a:ext cx="9193674" cy="499624"/>
          </a:xfrm>
          <a:prstGeom prst="rect">
            <a:avLst/>
          </a:prstGeom>
          <a:noFill/>
        </p:spPr>
        <p:txBody>
          <a:bodyPr wrap="square" rtlCol="0">
            <a:spAutoFit/>
          </a:bodyPr>
          <a:lstStyle/>
          <a:p>
            <a:pPr marL="457200" indent="-457200" defTabSz="1828165" fontAlgn="auto">
              <a:lnSpc>
                <a:spcPct val="150000"/>
              </a:lnSpc>
              <a:spcBef>
                <a:spcPts val="0"/>
              </a:spcBef>
              <a:spcAft>
                <a:spcPts val="0"/>
              </a:spcAft>
              <a:buSzPct val="150000"/>
              <a:buFont typeface="Wingdings" panose="05000000000000000000" pitchFamily="2" charset="2"/>
              <a:buChar char="n"/>
              <a:defRPr sz="1800">
                <a:solidFill>
                  <a:srgbClr val="000000"/>
                </a:solidFill>
              </a:defRPr>
            </a:pPr>
            <a:r>
              <a:rPr lang="zh-CN" altLang="en-US" sz="2000" b="1" dirty="0">
                <a:solidFill>
                  <a:schemeClr val="bg1"/>
                </a:solidFill>
                <a:latin typeface="微软雅黑" panose="020B0503020204020204" pitchFamily="34" charset="-122"/>
                <a:ea typeface="微软雅黑" panose="020B0503020204020204" pitchFamily="34" charset="-122"/>
                <a:sym typeface="+mn-ea"/>
              </a:rPr>
              <a:t>啤酒与尿布</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CB6CFF02-E84F-4CA2-BF05-BCFA9338F5E3}"/>
              </a:ext>
            </a:extLst>
          </p:cNvPr>
          <p:cNvSpPr txBox="1"/>
          <p:nvPr/>
        </p:nvSpPr>
        <p:spPr>
          <a:xfrm>
            <a:off x="1109898" y="2036200"/>
            <a:ext cx="7267620" cy="3731278"/>
          </a:xfrm>
          <a:prstGeom prst="rect">
            <a:avLst/>
          </a:prstGeom>
          <a:noFill/>
        </p:spPr>
        <p:txBody>
          <a:bodyPr wrap="square" rtlCol="0">
            <a:spAutoFit/>
          </a:bodyPr>
          <a:lstStyle/>
          <a:p>
            <a:pPr indent="568960" algn="just" defTabSz="1828165" fontAlgn="auto">
              <a:lnSpc>
                <a:spcPct val="150000"/>
              </a:lnSpc>
              <a:spcBef>
                <a:spcPts val="0"/>
              </a:spcBef>
              <a:spcAft>
                <a:spcPts val="0"/>
              </a:spcAft>
              <a:buSzPct val="150000"/>
              <a:defRPr sz="1800">
                <a:solidFill>
                  <a:srgbClr val="000000"/>
                </a:solidFill>
              </a:defRPr>
            </a:pPr>
            <a:r>
              <a:rPr lang="zh-CN" altLang="en-US" sz="2000" dirty="0">
                <a:solidFill>
                  <a:schemeClr val="bg1"/>
                </a:solidFill>
                <a:latin typeface="微软雅黑" panose="020B0503020204020204" pitchFamily="34" charset="-122"/>
                <a:ea typeface="微软雅黑" panose="020B0503020204020204" pitchFamily="34" charset="-122"/>
                <a:sym typeface="+mn-ea"/>
              </a:rPr>
              <a:t>“啤酒与尿布”</a:t>
            </a:r>
            <a:r>
              <a:rPr lang="en-US" altLang="zh-CN" sz="2000" dirty="0">
                <a:solidFill>
                  <a:schemeClr val="bg1"/>
                </a:solidFill>
                <a:latin typeface="微软雅黑" panose="020B0503020204020204" pitchFamily="34" charset="-122"/>
                <a:ea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sym typeface="+mn-ea"/>
              </a:rPr>
              <a:t>的故事可以说是营销界的经典段子。这个故事产生于</a:t>
            </a:r>
            <a:r>
              <a:rPr lang="en-US" altLang="zh-CN" sz="2000" dirty="0">
                <a:solidFill>
                  <a:schemeClr val="bg1"/>
                </a:solidFill>
                <a:latin typeface="微软雅黑" panose="020B0503020204020204" pitchFamily="34" charset="-122"/>
                <a:ea typeface="微软雅黑" panose="020B0503020204020204" pitchFamily="34" charset="-122"/>
                <a:sym typeface="+mn-ea"/>
              </a:rPr>
              <a:t>20</a:t>
            </a:r>
            <a:r>
              <a:rPr lang="zh-CN" altLang="en-US" sz="2000" dirty="0">
                <a:solidFill>
                  <a:schemeClr val="bg1"/>
                </a:solidFill>
                <a:latin typeface="微软雅黑" panose="020B0503020204020204" pitchFamily="34" charset="-122"/>
                <a:ea typeface="微软雅黑" panose="020B0503020204020204" pitchFamily="34" charset="-122"/>
                <a:sym typeface="+mn-ea"/>
              </a:rPr>
              <a:t>世纪</a:t>
            </a:r>
            <a:r>
              <a:rPr lang="en-US" altLang="zh-CN" sz="2000" dirty="0">
                <a:solidFill>
                  <a:schemeClr val="bg1"/>
                </a:solidFill>
                <a:latin typeface="微软雅黑" panose="020B0503020204020204" pitchFamily="34" charset="-122"/>
                <a:ea typeface="微软雅黑" panose="020B0503020204020204" pitchFamily="34" charset="-122"/>
                <a:sym typeface="+mn-ea"/>
              </a:rPr>
              <a:t>90</a:t>
            </a:r>
            <a:r>
              <a:rPr lang="zh-CN" altLang="en-US" sz="2000" dirty="0">
                <a:solidFill>
                  <a:schemeClr val="bg1"/>
                </a:solidFill>
                <a:latin typeface="微软雅黑" panose="020B0503020204020204" pitchFamily="34" charset="-122"/>
                <a:ea typeface="微软雅黑" panose="020B0503020204020204" pitchFamily="34" charset="-122"/>
                <a:sym typeface="+mn-ea"/>
              </a:rPr>
              <a:t>年代的美国沃尔玛超市中，沃尔玛的超市管理人员在分析销售数据时发现了一个令人难以理解的现象</a:t>
            </a:r>
            <a:r>
              <a:rPr lang="en-US" altLang="zh-CN" sz="2000" dirty="0">
                <a:solidFill>
                  <a:schemeClr val="bg1"/>
                </a:solidFill>
                <a:latin typeface="微软雅黑" panose="020B0503020204020204" pitchFamily="34" charset="-122"/>
                <a:ea typeface="微软雅黑" panose="020B0503020204020204" pitchFamily="34" charset="-122"/>
                <a:sym typeface="+mn-ea"/>
              </a:rPr>
              <a:t>:</a:t>
            </a:r>
            <a:r>
              <a:rPr lang="zh-CN" altLang="en-US" sz="2000" dirty="0">
                <a:solidFill>
                  <a:schemeClr val="bg1"/>
                </a:solidFill>
                <a:latin typeface="微软雅黑" panose="020B0503020204020204" pitchFamily="34" charset="-122"/>
                <a:ea typeface="微软雅黑" panose="020B0503020204020204" pitchFamily="34" charset="-122"/>
                <a:sym typeface="+mn-ea"/>
              </a:rPr>
              <a:t>在某些特定的情况下，啤酒与尿布两件看上去毫无关系的商品会经常出现在同一个购物篮中，而且，啤酒与尿布在周末的时候销量明显会高于平时。这种独特的销售现象引起了管理人员的注意。他们经过后续调查发现，这种现象出现在年轻的父亲身上。</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grpSp>
        <p:nvGrpSpPr>
          <p:cNvPr id="7" name="组合 6">
            <a:extLst>
              <a:ext uri="{FF2B5EF4-FFF2-40B4-BE49-F238E27FC236}">
                <a16:creationId xmlns:a16="http://schemas.microsoft.com/office/drawing/2014/main" id="{0BF2499B-6D0B-437B-803A-8589C84BDEF4}"/>
              </a:ext>
            </a:extLst>
          </p:cNvPr>
          <p:cNvGrpSpPr/>
          <p:nvPr/>
        </p:nvGrpSpPr>
        <p:grpSpPr>
          <a:xfrm>
            <a:off x="8462512" y="2242868"/>
            <a:ext cx="3055563" cy="2932981"/>
            <a:chOff x="8462512" y="2242868"/>
            <a:chExt cx="3055563" cy="2932981"/>
          </a:xfrm>
        </p:grpSpPr>
        <p:pic>
          <p:nvPicPr>
            <p:cNvPr id="6" name="Picture 2">
              <a:extLst>
                <a:ext uri="{FF2B5EF4-FFF2-40B4-BE49-F238E27FC236}">
                  <a16:creationId xmlns:a16="http://schemas.microsoft.com/office/drawing/2014/main" id="{A4442E85-E718-4FB1-889A-9B6ADB4F24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6079" y="2543250"/>
              <a:ext cx="2877002" cy="229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7EA27A7E-027B-4797-A654-10319992BFB1}"/>
                </a:ext>
              </a:extLst>
            </p:cNvPr>
            <p:cNvSpPr/>
            <p:nvPr/>
          </p:nvSpPr>
          <p:spPr>
            <a:xfrm>
              <a:off x="8462512" y="2242868"/>
              <a:ext cx="3055563" cy="29329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60193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1" y="179921"/>
            <a:ext cx="3766862"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趋势预测</a:t>
            </a:r>
          </a:p>
        </p:txBody>
      </p:sp>
      <p:sp>
        <p:nvSpPr>
          <p:cNvPr id="4" name="文本框 3">
            <a:extLst>
              <a:ext uri="{FF2B5EF4-FFF2-40B4-BE49-F238E27FC236}">
                <a16:creationId xmlns:a16="http://schemas.microsoft.com/office/drawing/2014/main" id="{AF54AC13-83B7-4922-8C57-060A74F68861}"/>
              </a:ext>
            </a:extLst>
          </p:cNvPr>
          <p:cNvSpPr txBox="1"/>
          <p:nvPr/>
        </p:nvSpPr>
        <p:spPr>
          <a:xfrm>
            <a:off x="1499163" y="1422815"/>
            <a:ext cx="9193674" cy="499624"/>
          </a:xfrm>
          <a:prstGeom prst="rect">
            <a:avLst/>
          </a:prstGeom>
          <a:noFill/>
        </p:spPr>
        <p:txBody>
          <a:bodyPr wrap="square" rtlCol="0">
            <a:spAutoFit/>
          </a:bodyPr>
          <a:lstStyle/>
          <a:p>
            <a:pPr marL="342900" lvl="0" indent="-342900" defTabSz="1828165">
              <a:lnSpc>
                <a:spcPct val="150000"/>
              </a:lnSpc>
              <a:buSzPct val="150000"/>
              <a:buFont typeface="Wingdings" panose="05000000000000000000" pitchFamily="2" charset="2"/>
              <a:buChar char="n"/>
              <a:defRPr sz="1800">
                <a:solidFill>
                  <a:srgbClr val="000000"/>
                </a:solidFill>
              </a:defRPr>
            </a:pPr>
            <a:r>
              <a:rPr lang="zh-CN" altLang="en-US" sz="2000" b="1" kern="0" dirty="0">
                <a:solidFill>
                  <a:schemeClr val="bg1"/>
                </a:solidFill>
                <a:latin typeface="微软雅黑" panose="020B0503020204020204" pitchFamily="34" charset="-122"/>
                <a:ea typeface="微软雅黑" panose="020B0503020204020204" pitchFamily="34" charset="-122"/>
                <a:sym typeface="+mn-ea"/>
              </a:rPr>
              <a:t>谷歌流感趋势</a:t>
            </a:r>
            <a:endParaRPr lang="en-US" altLang="zh-CN" sz="2000" b="1" kern="0" dirty="0">
              <a:solidFill>
                <a:schemeClr val="bg1"/>
              </a:solidFill>
              <a:latin typeface="微软雅黑" panose="020B0503020204020204" pitchFamily="34" charset="-122"/>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CB6CFF02-E84F-4CA2-BF05-BCFA9338F5E3}"/>
              </a:ext>
            </a:extLst>
          </p:cNvPr>
          <p:cNvSpPr txBox="1"/>
          <p:nvPr/>
        </p:nvSpPr>
        <p:spPr>
          <a:xfrm>
            <a:off x="885373" y="2127614"/>
            <a:ext cx="10348684" cy="2807948"/>
          </a:xfrm>
          <a:prstGeom prst="rect">
            <a:avLst/>
          </a:prstGeom>
          <a:noFill/>
        </p:spPr>
        <p:txBody>
          <a:bodyPr wrap="square" rtlCol="0">
            <a:spAutoFit/>
          </a:bodyPr>
          <a:lstStyle/>
          <a:p>
            <a:pPr lvl="0" indent="457200" algn="just" defTabSz="1828165">
              <a:lnSpc>
                <a:spcPct val="150000"/>
              </a:lnSpc>
              <a:buSzPct val="150000"/>
              <a:defRPr sz="1800">
                <a:solidFill>
                  <a:srgbClr val="000000"/>
                </a:solidFill>
              </a:defRPr>
            </a:pPr>
            <a:r>
              <a:rPr lang="zh-CN" altLang="en-US" sz="2000" kern="0" dirty="0">
                <a:solidFill>
                  <a:schemeClr val="bg1"/>
                </a:solidFill>
                <a:latin typeface="微软雅黑" panose="020B0503020204020204" pitchFamily="34" charset="-122"/>
                <a:ea typeface="微软雅黑" panose="020B0503020204020204" pitchFamily="34" charset="-122"/>
                <a:sym typeface="+mn-ea"/>
              </a:rPr>
              <a:t>“</a:t>
            </a:r>
            <a:r>
              <a:rPr lang="zh-CN" altLang="en-US" sz="2000" b="1" kern="0" dirty="0">
                <a:solidFill>
                  <a:schemeClr val="bg1"/>
                </a:solidFill>
                <a:latin typeface="微软雅黑" panose="020B0503020204020204" pitchFamily="34" charset="-122"/>
                <a:ea typeface="微软雅黑" panose="020B0503020204020204" pitchFamily="34" charset="-122"/>
                <a:sym typeface="+mn-ea"/>
              </a:rPr>
              <a:t>谷歌流感趋势</a:t>
            </a:r>
            <a:r>
              <a:rPr lang="zh-CN" altLang="en-US" sz="2000" kern="0" dirty="0">
                <a:solidFill>
                  <a:schemeClr val="bg1"/>
                </a:solidFill>
                <a:latin typeface="微软雅黑" panose="020B0503020204020204" pitchFamily="34" charset="-122"/>
                <a:ea typeface="微软雅黑" panose="020B0503020204020204" pitchFamily="34" charset="-122"/>
                <a:sym typeface="+mn-ea"/>
              </a:rPr>
              <a:t>”便是谷歌</a:t>
            </a:r>
            <a:r>
              <a:rPr lang="en-US" altLang="zh-CN" sz="2000" kern="0" dirty="0">
                <a:solidFill>
                  <a:schemeClr val="bg1"/>
                </a:solidFill>
                <a:latin typeface="微软雅黑" panose="020B0503020204020204" pitchFamily="34" charset="-122"/>
                <a:ea typeface="微软雅黑" panose="020B0503020204020204" pitchFamily="34" charset="-122"/>
                <a:sym typeface="+mn-ea"/>
              </a:rPr>
              <a:t>2008</a:t>
            </a:r>
            <a:r>
              <a:rPr lang="zh-CN" altLang="en-US" sz="2000" kern="0" dirty="0">
                <a:solidFill>
                  <a:schemeClr val="bg1"/>
                </a:solidFill>
                <a:latin typeface="微软雅黑" panose="020B0503020204020204" pitchFamily="34" charset="-122"/>
                <a:ea typeface="微软雅黑" panose="020B0503020204020204" pitchFamily="34" charset="-122"/>
                <a:sym typeface="+mn-ea"/>
              </a:rPr>
              <a:t>年推出，用于预警流感的</a:t>
            </a:r>
            <a:r>
              <a:rPr lang="zh-CN" altLang="en-US" sz="2000" b="1" kern="0" dirty="0">
                <a:solidFill>
                  <a:schemeClr val="bg1"/>
                </a:solidFill>
                <a:latin typeface="微软雅黑" panose="020B0503020204020204" pitchFamily="34" charset="-122"/>
                <a:ea typeface="微软雅黑" panose="020B0503020204020204" pitchFamily="34" charset="-122"/>
                <a:sym typeface="+mn-ea"/>
              </a:rPr>
              <a:t>即时</a:t>
            </a:r>
            <a:r>
              <a:rPr lang="zh-CN" altLang="en-US" sz="2000" kern="0" dirty="0">
                <a:solidFill>
                  <a:schemeClr val="bg1"/>
                </a:solidFill>
                <a:latin typeface="微软雅黑" panose="020B0503020204020204" pitchFamily="34" charset="-122"/>
                <a:ea typeface="微软雅黑" panose="020B0503020204020204" pitchFamily="34" charset="-122"/>
                <a:sym typeface="+mn-ea"/>
              </a:rPr>
              <a:t>网络服务。其发明者是谷歌公司的两名软件工程师杰瑞米</a:t>
            </a:r>
            <a:r>
              <a:rPr lang="en-US" altLang="zh-CN" sz="2000" kern="0" dirty="0">
                <a:solidFill>
                  <a:schemeClr val="bg1"/>
                </a:solidFill>
                <a:latin typeface="微软雅黑" panose="020B0503020204020204" pitchFamily="34" charset="-122"/>
                <a:ea typeface="微软雅黑" panose="020B0503020204020204" pitchFamily="34" charset="-122"/>
                <a:sym typeface="+mn-ea"/>
              </a:rPr>
              <a:t>·</a:t>
            </a:r>
            <a:r>
              <a:rPr lang="zh-CN" altLang="en-US" sz="2000" kern="0" dirty="0">
                <a:solidFill>
                  <a:schemeClr val="bg1"/>
                </a:solidFill>
                <a:latin typeface="微软雅黑" panose="020B0503020204020204" pitchFamily="34" charset="-122"/>
                <a:ea typeface="微软雅黑" panose="020B0503020204020204" pitchFamily="34" charset="-122"/>
                <a:sym typeface="+mn-ea"/>
              </a:rPr>
              <a:t>金斯伯格和马特</a:t>
            </a:r>
            <a:r>
              <a:rPr lang="en-US" altLang="zh-CN" sz="2000" kern="0" dirty="0">
                <a:solidFill>
                  <a:schemeClr val="bg1"/>
                </a:solidFill>
                <a:latin typeface="微软雅黑" panose="020B0503020204020204" pitchFamily="34" charset="-122"/>
                <a:ea typeface="微软雅黑" panose="020B0503020204020204" pitchFamily="34" charset="-122"/>
                <a:sym typeface="+mn-ea"/>
              </a:rPr>
              <a:t>·</a:t>
            </a:r>
            <a:r>
              <a:rPr lang="zh-CN" altLang="en-US" sz="2000" kern="0" dirty="0">
                <a:solidFill>
                  <a:schemeClr val="bg1"/>
                </a:solidFill>
                <a:latin typeface="微软雅黑" panose="020B0503020204020204" pitchFamily="34" charset="-122"/>
                <a:ea typeface="微软雅黑" panose="020B0503020204020204" pitchFamily="34" charset="-122"/>
                <a:sym typeface="+mn-ea"/>
              </a:rPr>
              <a:t>莫赫布。他们一致认为</a:t>
            </a:r>
            <a:r>
              <a:rPr lang="en-US" altLang="zh-CN" sz="2000" kern="0" dirty="0">
                <a:solidFill>
                  <a:schemeClr val="bg1"/>
                </a:solidFill>
                <a:latin typeface="微软雅黑" panose="020B0503020204020204" pitchFamily="34" charset="-122"/>
                <a:ea typeface="微软雅黑" panose="020B0503020204020204" pitchFamily="34" charset="-122"/>
                <a:sym typeface="+mn-ea"/>
              </a:rPr>
              <a:t>:</a:t>
            </a:r>
            <a:r>
              <a:rPr lang="zh-CN" altLang="en-US" sz="2000" kern="0" dirty="0">
                <a:solidFill>
                  <a:schemeClr val="bg1"/>
                </a:solidFill>
                <a:latin typeface="微软雅黑" panose="020B0503020204020204" pitchFamily="34" charset="-122"/>
                <a:ea typeface="微软雅黑" panose="020B0503020204020204" pitchFamily="34" charset="-122"/>
                <a:sym typeface="+mn-ea"/>
              </a:rPr>
              <a:t>”谷歌搜索显示的数据分布模式非常有价值“。</a:t>
            </a:r>
            <a:endParaRPr lang="en-US" altLang="zh-CN" sz="2000" kern="0" dirty="0">
              <a:solidFill>
                <a:schemeClr val="bg1"/>
              </a:solidFill>
              <a:latin typeface="微软雅黑" panose="020B0503020204020204" pitchFamily="34" charset="-122"/>
              <a:ea typeface="微软雅黑" panose="020B0503020204020204" pitchFamily="34" charset="-122"/>
              <a:sym typeface="+mn-ea"/>
            </a:endParaRPr>
          </a:p>
          <a:p>
            <a:pPr lvl="0" indent="457200" algn="just" defTabSz="1828165">
              <a:lnSpc>
                <a:spcPct val="150000"/>
              </a:lnSpc>
              <a:buSzPct val="150000"/>
              <a:defRPr sz="1800">
                <a:solidFill>
                  <a:srgbClr val="000000"/>
                </a:solidFill>
              </a:defRPr>
            </a:pPr>
            <a:r>
              <a:rPr lang="zh-CN" altLang="en-US" sz="2000" kern="0" dirty="0">
                <a:solidFill>
                  <a:schemeClr val="bg1"/>
                </a:solidFill>
                <a:latin typeface="微软雅黑" panose="020B0503020204020204" pitchFamily="34" charset="-122"/>
                <a:ea typeface="微软雅黑" panose="020B0503020204020204" pitchFamily="34" charset="-122"/>
                <a:sym typeface="+mn-ea"/>
              </a:rPr>
              <a:t>谷歌在美国的九个地区就这一观点做了测试，</a:t>
            </a:r>
            <a:endParaRPr lang="en-US" altLang="zh-CN" sz="2000" kern="0" dirty="0">
              <a:solidFill>
                <a:schemeClr val="bg1"/>
              </a:solidFill>
              <a:latin typeface="微软雅黑" panose="020B0503020204020204" pitchFamily="34" charset="-122"/>
              <a:ea typeface="微软雅黑" panose="020B0503020204020204" pitchFamily="34" charset="-122"/>
              <a:sym typeface="+mn-ea"/>
            </a:endParaRPr>
          </a:p>
          <a:p>
            <a:pPr lvl="0" indent="457200" algn="just" defTabSz="1828165">
              <a:lnSpc>
                <a:spcPct val="150000"/>
              </a:lnSpc>
              <a:buSzPct val="150000"/>
              <a:defRPr sz="1800">
                <a:solidFill>
                  <a:srgbClr val="000000"/>
                </a:solidFill>
              </a:defRPr>
            </a:pPr>
            <a:r>
              <a:rPr lang="zh-CN" altLang="en-US" sz="2000" kern="0" dirty="0">
                <a:solidFill>
                  <a:schemeClr val="bg1"/>
                </a:solidFill>
                <a:latin typeface="微软雅黑" panose="020B0503020204020204" pitchFamily="34" charset="-122"/>
                <a:ea typeface="微软雅黑" panose="020B0503020204020204" pitchFamily="34" charset="-122"/>
                <a:sym typeface="+mn-ea"/>
              </a:rPr>
              <a:t>并且发现，它比联邦疾病控制和预防中心</a:t>
            </a:r>
            <a:endParaRPr lang="en-US" altLang="zh-CN" sz="2000" kern="0" dirty="0">
              <a:solidFill>
                <a:schemeClr val="bg1"/>
              </a:solidFill>
              <a:latin typeface="微软雅黑" panose="020B0503020204020204" pitchFamily="34" charset="-122"/>
              <a:ea typeface="微软雅黑" panose="020B0503020204020204" pitchFamily="34" charset="-122"/>
              <a:sym typeface="+mn-ea"/>
            </a:endParaRPr>
          </a:p>
          <a:p>
            <a:pPr lvl="0" indent="457200" algn="just" defTabSz="1828165">
              <a:lnSpc>
                <a:spcPct val="150000"/>
              </a:lnSpc>
              <a:buSzPct val="150000"/>
              <a:defRPr sz="1800">
                <a:solidFill>
                  <a:srgbClr val="000000"/>
                </a:solidFill>
              </a:defRPr>
            </a:pPr>
            <a:r>
              <a:rPr lang="zh-CN" altLang="en-US" sz="2000" kern="0" dirty="0">
                <a:solidFill>
                  <a:schemeClr val="bg1"/>
                </a:solidFill>
                <a:latin typeface="微软雅黑" panose="020B0503020204020204" pitchFamily="34" charset="-122"/>
                <a:ea typeface="微软雅黑" panose="020B0503020204020204" pitchFamily="34" charset="-122"/>
                <a:sym typeface="+mn-ea"/>
              </a:rPr>
              <a:t>提前了</a:t>
            </a:r>
            <a:r>
              <a:rPr lang="en-US" altLang="zh-CN" sz="2000" kern="0" dirty="0">
                <a:solidFill>
                  <a:schemeClr val="bg1"/>
                </a:solidFill>
                <a:latin typeface="微软雅黑" panose="020B0503020204020204" pitchFamily="34" charset="-122"/>
                <a:ea typeface="微软雅黑" panose="020B0503020204020204" pitchFamily="34" charset="-122"/>
                <a:sym typeface="+mn-ea"/>
              </a:rPr>
              <a:t>7~14</a:t>
            </a:r>
            <a:r>
              <a:rPr lang="zh-CN" altLang="en-US" sz="2000" kern="0" dirty="0">
                <a:solidFill>
                  <a:schemeClr val="bg1"/>
                </a:solidFill>
                <a:latin typeface="微软雅黑" panose="020B0503020204020204" pitchFamily="34" charset="-122"/>
                <a:ea typeface="微软雅黑" panose="020B0503020204020204" pitchFamily="34" charset="-122"/>
                <a:sym typeface="+mn-ea"/>
              </a:rPr>
              <a:t>天准确预测了流感的爆发。</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pic>
        <p:nvPicPr>
          <p:cNvPr id="7" name="Picture 4">
            <a:extLst>
              <a:ext uri="{FF2B5EF4-FFF2-40B4-BE49-F238E27FC236}">
                <a16:creationId xmlns:a16="http://schemas.microsoft.com/office/drawing/2014/main" id="{6B1ABD42-FF7F-40E5-A663-59985B7901B5}"/>
              </a:ext>
            </a:extLst>
          </p:cNvPr>
          <p:cNvPicPr>
            <a:picLocks noChangeAspect="1" noChangeArrowheads="1"/>
          </p:cNvPicPr>
          <p:nvPr/>
        </p:nvPicPr>
        <p:blipFill>
          <a:blip r:embed="rId3"/>
          <a:srcRect/>
          <a:stretch>
            <a:fillRect/>
          </a:stretch>
        </p:blipFill>
        <p:spPr bwMode="auto">
          <a:xfrm>
            <a:off x="7110816" y="3346912"/>
            <a:ext cx="3582021" cy="2285404"/>
          </a:xfrm>
          <a:prstGeom prst="rect">
            <a:avLst/>
          </a:prstGeom>
          <a:noFill/>
        </p:spPr>
      </p:pic>
    </p:spTree>
    <p:extLst>
      <p:ext uri="{BB962C8B-B14F-4D97-AF65-F5344CB8AC3E}">
        <p14:creationId xmlns:p14="http://schemas.microsoft.com/office/powerpoint/2010/main" val="1607256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1" y="179921"/>
            <a:ext cx="3766862"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趋势预测</a:t>
            </a:r>
          </a:p>
        </p:txBody>
      </p:sp>
      <p:sp>
        <p:nvSpPr>
          <p:cNvPr id="4" name="文本框 3">
            <a:extLst>
              <a:ext uri="{FF2B5EF4-FFF2-40B4-BE49-F238E27FC236}">
                <a16:creationId xmlns:a16="http://schemas.microsoft.com/office/drawing/2014/main" id="{AF54AC13-83B7-4922-8C57-060A74F68861}"/>
              </a:ext>
            </a:extLst>
          </p:cNvPr>
          <p:cNvSpPr txBox="1"/>
          <p:nvPr/>
        </p:nvSpPr>
        <p:spPr>
          <a:xfrm>
            <a:off x="1562557" y="1422815"/>
            <a:ext cx="9193674" cy="499624"/>
          </a:xfrm>
          <a:prstGeom prst="rect">
            <a:avLst/>
          </a:prstGeom>
          <a:noFill/>
        </p:spPr>
        <p:txBody>
          <a:bodyPr wrap="square" rtlCol="0">
            <a:spAutoFit/>
          </a:bodyPr>
          <a:lstStyle/>
          <a:p>
            <a:pPr marL="342900" indent="-342900" defTabSz="1828165" fontAlgn="auto">
              <a:lnSpc>
                <a:spcPct val="150000"/>
              </a:lnSpc>
              <a:spcBef>
                <a:spcPts val="0"/>
              </a:spcBef>
              <a:spcAft>
                <a:spcPts val="0"/>
              </a:spcAft>
              <a:buSzPct val="150000"/>
              <a:buFont typeface="Wingdings" panose="05000000000000000000" pitchFamily="2" charset="2"/>
              <a:buChar char="n"/>
              <a:defRPr sz="1800">
                <a:solidFill>
                  <a:srgbClr val="000000"/>
                </a:solidFill>
              </a:defRPr>
            </a:pPr>
            <a:r>
              <a:rPr lang="zh-CN" altLang="en-US" sz="2000" b="1" dirty="0">
                <a:solidFill>
                  <a:schemeClr val="bg1"/>
                </a:solidFill>
                <a:latin typeface="微软雅黑" panose="020B0503020204020204" pitchFamily="34" charset="-122"/>
                <a:ea typeface="微软雅黑" panose="020B0503020204020204" pitchFamily="34" charset="-122"/>
                <a:sym typeface="+mn-ea"/>
              </a:rPr>
              <a:t>美国总统大选</a:t>
            </a:r>
            <a:endParaRPr lang="en-US" altLang="zh-CN"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CB6CFF02-E84F-4CA2-BF05-BCFA9338F5E3}"/>
              </a:ext>
            </a:extLst>
          </p:cNvPr>
          <p:cNvSpPr txBox="1"/>
          <p:nvPr/>
        </p:nvSpPr>
        <p:spPr>
          <a:xfrm>
            <a:off x="1011006" y="2368456"/>
            <a:ext cx="10296775" cy="1422954"/>
          </a:xfrm>
          <a:prstGeom prst="rect">
            <a:avLst/>
          </a:prstGeom>
          <a:noFill/>
        </p:spPr>
        <p:txBody>
          <a:bodyPr wrap="square" rtlCol="0">
            <a:spAutoFit/>
          </a:bodyPr>
          <a:lstStyle/>
          <a:p>
            <a:pPr indent="568960" algn="just" defTabSz="1828165" fontAlgn="auto">
              <a:lnSpc>
                <a:spcPct val="150000"/>
              </a:lnSpc>
              <a:spcBef>
                <a:spcPts val="0"/>
              </a:spcBef>
              <a:spcAft>
                <a:spcPts val="0"/>
              </a:spcAft>
              <a:buSzPct val="150000"/>
              <a:defRPr sz="1800">
                <a:solidFill>
                  <a:srgbClr val="000000"/>
                </a:solidFill>
              </a:defRPr>
            </a:pPr>
            <a:r>
              <a:rPr lang="zh-CN" altLang="en-US" sz="2000" dirty="0">
                <a:solidFill>
                  <a:schemeClr val="bg1"/>
                </a:solidFill>
                <a:latin typeface="微软雅黑" panose="020B0503020204020204" pitchFamily="34" charset="-122"/>
                <a:ea typeface="微软雅黑" panose="020B0503020204020204" pitchFamily="34" charset="-122"/>
                <a:sym typeface="+mn-ea"/>
              </a:rPr>
              <a:t>美国总统奥巴马成功击败对手罗姆尼，再次赢得美国总统选举的当天，</a:t>
            </a:r>
            <a:r>
              <a:rPr lang="en-US" altLang="zh-CN" sz="2000" dirty="0">
                <a:solidFill>
                  <a:schemeClr val="bg1"/>
                </a:solidFill>
                <a:latin typeface="微软雅黑" panose="020B0503020204020204" pitchFamily="34" charset="-122"/>
                <a:ea typeface="微软雅黑" panose="020B0503020204020204" pitchFamily="34" charset="-122"/>
                <a:sym typeface="+mn-ea"/>
              </a:rPr>
              <a:t>《</a:t>
            </a:r>
            <a:r>
              <a:rPr lang="zh-CN" altLang="en-US" sz="2000" dirty="0">
                <a:solidFill>
                  <a:schemeClr val="bg1"/>
                </a:solidFill>
                <a:latin typeface="微软雅黑" panose="020B0503020204020204" pitchFamily="34" charset="-122"/>
                <a:ea typeface="微软雅黑" panose="020B0503020204020204" pitchFamily="34" charset="-122"/>
                <a:sym typeface="+mn-ea"/>
              </a:rPr>
              <a:t>时代</a:t>
            </a:r>
            <a:r>
              <a:rPr lang="en-US" altLang="zh-CN" sz="2000" dirty="0">
                <a:solidFill>
                  <a:schemeClr val="bg1"/>
                </a:solidFill>
                <a:latin typeface="微软雅黑" panose="020B0503020204020204" pitchFamily="34" charset="-122"/>
                <a:ea typeface="微软雅黑" panose="020B0503020204020204" pitchFamily="34" charset="-122"/>
                <a:sym typeface="+mn-ea"/>
              </a:rPr>
              <a:t>》</a:t>
            </a:r>
            <a:r>
              <a:rPr lang="zh-CN" altLang="en-US" sz="2000" dirty="0">
                <a:solidFill>
                  <a:schemeClr val="bg1"/>
                </a:solidFill>
                <a:latin typeface="微软雅黑" panose="020B0503020204020204" pitchFamily="34" charset="-122"/>
                <a:ea typeface="微软雅黑" panose="020B0503020204020204" pitchFamily="34" charset="-122"/>
                <a:sym typeface="+mn-ea"/>
              </a:rPr>
              <a:t>杂志撰写了一篇文章，描述了奥巴马总统获胜背后的秘密数据挖掘。 以竞选工作组发言人本拉波特的话来形容</a:t>
            </a:r>
            <a:r>
              <a:rPr lang="en-US" altLang="zh-CN" sz="2000" dirty="0">
                <a:solidFill>
                  <a:schemeClr val="bg1"/>
                </a:solidFill>
                <a:latin typeface="微软雅黑" panose="020B0503020204020204" pitchFamily="34" charset="-122"/>
                <a:ea typeface="微软雅黑" panose="020B0503020204020204" pitchFamily="34" charset="-122"/>
                <a:sym typeface="+mn-ea"/>
              </a:rPr>
              <a:t>:“</a:t>
            </a:r>
            <a:r>
              <a:rPr lang="zh-CN" altLang="en-US" sz="2000" dirty="0">
                <a:solidFill>
                  <a:schemeClr val="bg1"/>
                </a:solidFill>
                <a:latin typeface="微软雅黑" panose="020B0503020204020204" pitchFamily="34" charset="-122"/>
                <a:ea typeface="微软雅黑" panose="020B0503020204020204" pitchFamily="34" charset="-122"/>
                <a:sym typeface="+mn-ea"/>
              </a:rPr>
              <a:t>奥巴马团队拥有‘核代码’，数据是能够击败罗姆尼的最根本优势</a:t>
            </a:r>
            <a:r>
              <a:rPr lang="en-US" altLang="zh-CN" sz="2000" dirty="0">
                <a:solidFill>
                  <a:schemeClr val="bg1"/>
                </a:solidFill>
                <a:latin typeface="微软雅黑" panose="020B0503020204020204" pitchFamily="34" charset="-122"/>
                <a:ea typeface="微软雅黑" panose="020B0503020204020204" pitchFamily="34" charset="-122"/>
                <a:sym typeface="+mn-ea"/>
              </a:rPr>
              <a:t>!”</a:t>
            </a:r>
          </a:p>
        </p:txBody>
      </p:sp>
      <p:pic>
        <p:nvPicPr>
          <p:cNvPr id="6" name="Picture 2">
            <a:extLst>
              <a:ext uri="{FF2B5EF4-FFF2-40B4-BE49-F238E27FC236}">
                <a16:creationId xmlns:a16="http://schemas.microsoft.com/office/drawing/2014/main" id="{3D918189-C004-4F4F-BF08-87DF783CA6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25" y="4050230"/>
            <a:ext cx="3425665" cy="224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a:extLst>
              <a:ext uri="{FF2B5EF4-FFF2-40B4-BE49-F238E27FC236}">
                <a16:creationId xmlns:a16="http://schemas.microsoft.com/office/drawing/2014/main" id="{0686543A-3AB8-4ECD-8FB1-AB1A821D578D}"/>
              </a:ext>
            </a:extLst>
          </p:cNvPr>
          <p:cNvGrpSpPr/>
          <p:nvPr/>
        </p:nvGrpSpPr>
        <p:grpSpPr>
          <a:xfrm>
            <a:off x="6781170" y="4201730"/>
            <a:ext cx="3327064" cy="1944394"/>
            <a:chOff x="7259927" y="4468360"/>
            <a:chExt cx="3327064" cy="1944394"/>
          </a:xfrm>
        </p:grpSpPr>
        <p:sp>
          <p:nvSpPr>
            <p:cNvPr id="2" name="矩形 1">
              <a:extLst>
                <a:ext uri="{FF2B5EF4-FFF2-40B4-BE49-F238E27FC236}">
                  <a16:creationId xmlns:a16="http://schemas.microsoft.com/office/drawing/2014/main" id="{D9E2C1ED-13D7-4155-9367-FEE68E6B971D}"/>
                </a:ext>
              </a:extLst>
            </p:cNvPr>
            <p:cNvSpPr/>
            <p:nvPr/>
          </p:nvSpPr>
          <p:spPr>
            <a:xfrm>
              <a:off x="7259927" y="4468360"/>
              <a:ext cx="3327064" cy="1933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3">
              <a:extLst>
                <a:ext uri="{FF2B5EF4-FFF2-40B4-BE49-F238E27FC236}">
                  <a16:creationId xmlns:a16="http://schemas.microsoft.com/office/drawing/2014/main" id="{C2C92993-219F-4ADD-AB41-F39AA2F222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9927" y="4479104"/>
              <a:ext cx="3327064" cy="19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01204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3439"/>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a:extLst>
              <a:ext uri="{FF2B5EF4-FFF2-40B4-BE49-F238E27FC236}">
                <a16:creationId xmlns:a16="http://schemas.microsoft.com/office/drawing/2014/main" id="{E5EBD6F7-8443-4A41-9454-9E9724BA45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5" name="组合 4"/>
          <p:cNvGrpSpPr/>
          <p:nvPr/>
        </p:nvGrpSpPr>
        <p:grpSpPr>
          <a:xfrm>
            <a:off x="5634065" y="4323339"/>
            <a:ext cx="4956127" cy="858624"/>
            <a:chOff x="8707033" y="2937805"/>
            <a:chExt cx="5278074" cy="914400"/>
          </a:xfrm>
        </p:grpSpPr>
        <p:sp>
          <p:nvSpPr>
            <p:cNvPr id="23" name="文本框 22"/>
            <p:cNvSpPr txBox="1"/>
            <p:nvPr/>
          </p:nvSpPr>
          <p:spPr>
            <a:xfrm>
              <a:off x="9887894" y="3133395"/>
              <a:ext cx="4097213"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大数据分析的应用场景</a:t>
              </a:r>
            </a:p>
          </p:txBody>
        </p:sp>
        <p:sp>
          <p:nvSpPr>
            <p:cNvPr id="16" name="原创设计师QQ69613753    _12"/>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3</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118" name="矩形 117"/>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2" name="组合 1"/>
          <p:cNvGrpSpPr/>
          <p:nvPr/>
        </p:nvGrpSpPr>
        <p:grpSpPr>
          <a:xfrm>
            <a:off x="5634065" y="1424836"/>
            <a:ext cx="4301504" cy="858624"/>
            <a:chOff x="1991600" y="2901222"/>
            <a:chExt cx="4580928" cy="914400"/>
          </a:xfrm>
        </p:grpSpPr>
        <p:sp>
          <p:nvSpPr>
            <p:cNvPr id="25" name="文本框 24"/>
            <p:cNvSpPr txBox="1"/>
            <p:nvPr/>
          </p:nvSpPr>
          <p:spPr>
            <a:xfrm>
              <a:off x="3161659" y="3108242"/>
              <a:ext cx="3410869"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大数据分析的概念</a:t>
              </a:r>
              <a:endParaRPr lang="en-US" altLang="zh-CN" sz="28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5634065" y="2805236"/>
            <a:ext cx="5352382" cy="858624"/>
            <a:chOff x="5173118" y="2883412"/>
            <a:chExt cx="5700072" cy="914400"/>
          </a:xfrm>
        </p:grpSpPr>
        <p:sp>
          <p:nvSpPr>
            <p:cNvPr id="21" name="文本框 20"/>
            <p:cNvSpPr txBox="1"/>
            <p:nvPr/>
          </p:nvSpPr>
          <p:spPr>
            <a:xfrm>
              <a:off x="6408057" y="3081242"/>
              <a:ext cx="4465133"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大数据分析的产生与发展</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2033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01</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988086" y="2691577"/>
            <a:ext cx="7687658" cy="1938992"/>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000" b="1" dirty="0">
                <a:latin typeface="+mn-lt"/>
                <a:ea typeface="+mn-ea"/>
                <a:cs typeface="+mn-ea"/>
                <a:sym typeface="Arial" panose="020B0604020202020204" pitchFamily="34" charset="0"/>
              </a:rPr>
              <a:t>大数据分析的概念</a:t>
            </a:r>
            <a:endParaRPr lang="en-US" altLang="zh-CN" sz="6000" b="1" dirty="0">
              <a:latin typeface="+mn-lt"/>
              <a:ea typeface="+mn-ea"/>
              <a:cs typeface="+mn-ea"/>
              <a:sym typeface="Arial" panose="020B0604020202020204" pitchFamily="34" charset="0"/>
            </a:endParaRPr>
          </a:p>
          <a:p>
            <a:pPr marL="0" indent="0" algn="ctr">
              <a:buNone/>
            </a:pPr>
            <a:endParaRPr lang="zh-CN" altLang="en-US" sz="6000" b="1" dirty="0">
              <a:latin typeface="+mn-lt"/>
              <a:ea typeface="+mn-ea"/>
              <a:cs typeface="+mn-ea"/>
              <a:sym typeface="+mn-lt"/>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1"/>
          <p:cNvSpPr>
            <a:spLocks noEditPoints="1"/>
          </p:cNvSpPr>
          <p:nvPr/>
        </p:nvSpPr>
        <p:spPr bwMode="auto">
          <a:xfrm>
            <a:off x="1087117" y="2851405"/>
            <a:ext cx="1063260" cy="1516058"/>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61D6FE"/>
          </a:solidFill>
          <a:ln>
            <a:noFill/>
          </a:ln>
        </p:spPr>
        <p:txBody>
          <a:bodyPr vert="horz" wrap="square" lIns="51428" tIns="25715" rIns="51428" bIns="25715"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cs typeface="+mn-ea"/>
              <a:sym typeface="+mn-lt"/>
            </a:endParaRPr>
          </a:p>
        </p:txBody>
      </p:sp>
      <p:sp>
        <p:nvSpPr>
          <p:cNvPr id="31" name="文本框 30"/>
          <p:cNvSpPr txBox="1"/>
          <p:nvPr/>
        </p:nvSpPr>
        <p:spPr>
          <a:xfrm>
            <a:off x="2535285" y="2641807"/>
            <a:ext cx="8478461" cy="1884618"/>
          </a:xfrm>
          <a:prstGeom prst="rect">
            <a:avLst/>
          </a:prstGeom>
          <a:noFill/>
        </p:spPr>
        <p:txBody>
          <a:bodyPr wrap="square" rtlCol="0">
            <a:spAutoFit/>
          </a:bodyPr>
          <a:lstStyle/>
          <a:p>
            <a:pPr indent="457200" defTabSz="1828165" fontAlgn="auto">
              <a:lnSpc>
                <a:spcPct val="15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数据分析</a:t>
            </a:r>
            <a:r>
              <a:rPr lang="zh-CN" altLang="en-US" sz="2000" dirty="0">
                <a:solidFill>
                  <a:schemeClr val="bg1"/>
                </a:solidFill>
                <a:latin typeface="微软雅黑" panose="020B0503020204020204" pitchFamily="34" charset="-122"/>
                <a:ea typeface="微软雅黑" panose="020B0503020204020204" pitchFamily="34" charset="-122"/>
              </a:rPr>
              <a:t>是有目的的进行收集、整理、加工和分析数据，</a:t>
            </a:r>
            <a:r>
              <a:rPr lang="zh-CN" altLang="en-US" sz="2000" b="1" dirty="0">
                <a:solidFill>
                  <a:schemeClr val="bg1"/>
                </a:solidFill>
                <a:latin typeface="微软雅黑" panose="020B0503020204020204" pitchFamily="34" charset="-122"/>
                <a:ea typeface="微软雅黑" panose="020B0503020204020204" pitchFamily="34" charset="-122"/>
              </a:rPr>
              <a:t>提炼有价值信息</a:t>
            </a:r>
            <a:r>
              <a:rPr lang="zh-CN" altLang="en-US" sz="2000" dirty="0">
                <a:solidFill>
                  <a:schemeClr val="bg1"/>
                </a:solidFill>
                <a:latin typeface="微软雅黑" panose="020B0503020204020204" pitchFamily="34" charset="-122"/>
                <a:ea typeface="微软雅黑" panose="020B0503020204020204" pitchFamily="34" charset="-122"/>
              </a:rPr>
              <a:t>的过程。</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57200" defTabSz="1828165" fontAlgn="auto">
              <a:lnSpc>
                <a:spcPct val="150000"/>
              </a:lnSpc>
              <a:spcBef>
                <a:spcPts val="0"/>
              </a:spcBef>
              <a:spcAft>
                <a:spcPts val="0"/>
              </a:spcAft>
            </a:pPr>
            <a:endParaRPr lang="en-US" altLang="zh-CN" sz="2000" b="1" dirty="0">
              <a:solidFill>
                <a:schemeClr val="bg1"/>
              </a:solidFill>
              <a:latin typeface="微软雅黑" panose="020B0503020204020204" pitchFamily="34" charset="-122"/>
              <a:ea typeface="微软雅黑" panose="020B0503020204020204" pitchFamily="34" charset="-122"/>
            </a:endParaRPr>
          </a:p>
          <a:p>
            <a:pPr indent="457200" defTabSz="1828165" fontAlgn="auto">
              <a:lnSpc>
                <a:spcPct val="15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大数据分析</a:t>
            </a:r>
            <a:r>
              <a:rPr lang="zh-CN" altLang="en-US" sz="2000" dirty="0">
                <a:solidFill>
                  <a:schemeClr val="bg1"/>
                </a:solidFill>
                <a:latin typeface="微软雅黑" panose="020B0503020204020204" pitchFamily="34" charset="-122"/>
                <a:ea typeface="微软雅黑" panose="020B0503020204020204" pitchFamily="34" charset="-122"/>
              </a:rPr>
              <a:t>针对的是海量的多样化的数据集合。</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wipe(left)">
                                      <p:cBhvr>
                                        <p:cTn id="17"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燕尾形 12"/>
          <p:cNvSpPr/>
          <p:nvPr/>
        </p:nvSpPr>
        <p:spPr>
          <a:xfrm>
            <a:off x="11570656" y="3170221"/>
            <a:ext cx="315035" cy="517558"/>
          </a:xfrm>
          <a:prstGeom prst="chevron">
            <a:avLst>
              <a:gd name="adj" fmla="val 92744"/>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8" name="燕尾形 12"/>
          <p:cNvSpPr/>
          <p:nvPr/>
        </p:nvSpPr>
        <p:spPr>
          <a:xfrm flipH="1">
            <a:off x="311327" y="3154075"/>
            <a:ext cx="315035" cy="517558"/>
          </a:xfrm>
          <a:prstGeom prst="chevron">
            <a:avLst>
              <a:gd name="adj" fmla="val 92744"/>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矩形 8"/>
          <p:cNvSpPr/>
          <p:nvPr/>
        </p:nvSpPr>
        <p:spPr>
          <a:xfrm>
            <a:off x="1169894" y="1532965"/>
            <a:ext cx="9587753" cy="3993776"/>
          </a:xfrm>
          <a:prstGeom prst="rect">
            <a:avLst/>
          </a:prstGeom>
          <a:noFill/>
          <a:ln w="6350"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pic>
        <p:nvPicPr>
          <p:cNvPr id="11" name="Picture 2">
            <a:extLst>
              <a:ext uri="{FF2B5EF4-FFF2-40B4-BE49-F238E27FC236}">
                <a16:creationId xmlns:a16="http://schemas.microsoft.com/office/drawing/2014/main" id="{F896ACBB-82F1-4A2A-865E-957EEB92D5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6889" y="2022024"/>
            <a:ext cx="9253761" cy="30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02</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241545" y="2034898"/>
            <a:ext cx="7235965" cy="2862322"/>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000" b="1" dirty="0">
                <a:latin typeface="+mn-lt"/>
                <a:ea typeface="+mn-ea"/>
                <a:cs typeface="+mn-ea"/>
                <a:sym typeface="Arial" panose="020B0604020202020204" pitchFamily="34" charset="0"/>
              </a:rPr>
              <a:t>大数据分析的</a:t>
            </a:r>
            <a:endParaRPr lang="en-US" altLang="zh-CN" sz="6000" b="1" dirty="0">
              <a:latin typeface="+mn-lt"/>
              <a:ea typeface="+mn-ea"/>
              <a:cs typeface="+mn-ea"/>
              <a:sym typeface="Arial" panose="020B0604020202020204" pitchFamily="34" charset="0"/>
            </a:endParaRPr>
          </a:p>
          <a:p>
            <a:pPr marL="0" indent="0" algn="ctr">
              <a:buNone/>
            </a:pPr>
            <a:r>
              <a:rPr lang="zh-CN" altLang="en-US" sz="6000" b="1" dirty="0">
                <a:latin typeface="+mn-lt"/>
                <a:ea typeface="+mn-ea"/>
                <a:cs typeface="+mn-ea"/>
                <a:sym typeface="Arial" panose="020B0604020202020204" pitchFamily="34" charset="0"/>
              </a:rPr>
              <a:t>产生与发展</a:t>
            </a:r>
          </a:p>
          <a:p>
            <a:pPr marL="0" indent="0" algn="ctr">
              <a:buNone/>
            </a:pPr>
            <a:endParaRPr lang="zh-CN" altLang="en-US" sz="6000" b="1" dirty="0">
              <a:latin typeface="+mn-lt"/>
              <a:ea typeface="+mn-ea"/>
              <a:cs typeface="+mn-ea"/>
              <a:sym typeface="+mn-lt"/>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24380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1562557" y="1463156"/>
            <a:ext cx="9193674" cy="400110"/>
          </a:xfrm>
          <a:prstGeom prst="rect">
            <a:avLst/>
          </a:prstGeom>
          <a:noFill/>
        </p:spPr>
        <p:txBody>
          <a:bodyPr wrap="square" rtlCol="0">
            <a:spAutoFit/>
          </a:bodyPr>
          <a:lstStyle/>
          <a:p>
            <a:pPr marL="457200" lvl="0" indent="-457200">
              <a:buFont typeface="Wingdings" panose="05000000000000000000" pitchFamily="2" charset="2"/>
              <a:buChar char="n"/>
              <a:defRPr/>
            </a:pPr>
            <a:r>
              <a:rPr lang="zh-CN" altLang="en-US" sz="2000" b="1" kern="0" dirty="0">
                <a:solidFill>
                  <a:schemeClr val="bg1"/>
                </a:solidFill>
                <a:latin typeface="微软雅黑" panose="020B0503020204020204" pitchFamily="34" charset="-122"/>
                <a:ea typeface="微软雅黑" panose="020B0503020204020204" pitchFamily="34" charset="-122"/>
              </a:rPr>
              <a:t>互联网数据大爆炸</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graphicFrame>
        <p:nvGraphicFramePr>
          <p:cNvPr id="4" name="图示 3">
            <a:extLst>
              <a:ext uri="{FF2B5EF4-FFF2-40B4-BE49-F238E27FC236}">
                <a16:creationId xmlns:a16="http://schemas.microsoft.com/office/drawing/2014/main" id="{E0EEC79D-14D6-4996-87E4-A902CCB5E1B3}"/>
              </a:ext>
            </a:extLst>
          </p:cNvPr>
          <p:cNvGraphicFramePr/>
          <p:nvPr>
            <p:extLst>
              <p:ext uri="{D42A27DB-BD31-4B8C-83A1-F6EECF244321}">
                <p14:modId xmlns:p14="http://schemas.microsoft.com/office/powerpoint/2010/main" val="2320676918"/>
              </p:ext>
            </p:extLst>
          </p:nvPr>
        </p:nvGraphicFramePr>
        <p:xfrm>
          <a:off x="2216084" y="2164976"/>
          <a:ext cx="8249054" cy="3671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graphicEl>
                                              <a:dgm id="{00F5ABE5-09D7-4D20-89F0-ABD746571331}"/>
                                            </p:graphicEl>
                                          </p:spTgt>
                                        </p:tgtEl>
                                        <p:attrNameLst>
                                          <p:attrName>style.visibility</p:attrName>
                                        </p:attrNameLst>
                                      </p:cBhvr>
                                      <p:to>
                                        <p:strVal val="visible"/>
                                      </p:to>
                                    </p:set>
                                    <p:anim calcmode="lin" valueType="num">
                                      <p:cBhvr>
                                        <p:cTn id="12" dur="500" fill="hold"/>
                                        <p:tgtEl>
                                          <p:spTgt spid="4">
                                            <p:graphicEl>
                                              <a:dgm id="{00F5ABE5-09D7-4D20-89F0-ABD746571331}"/>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00F5ABE5-09D7-4D20-89F0-ABD746571331}"/>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00F5ABE5-09D7-4D20-89F0-ABD746571331}"/>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graphicEl>
                                              <a:dgm id="{32BF23EA-F0D5-452A-8731-5F470EE7D149}"/>
                                            </p:graphicEl>
                                          </p:spTgt>
                                        </p:tgtEl>
                                        <p:attrNameLst>
                                          <p:attrName>style.visibility</p:attrName>
                                        </p:attrNameLst>
                                      </p:cBhvr>
                                      <p:to>
                                        <p:strVal val="visible"/>
                                      </p:to>
                                    </p:set>
                                    <p:anim calcmode="lin" valueType="num">
                                      <p:cBhvr>
                                        <p:cTn id="19" dur="500" fill="hold"/>
                                        <p:tgtEl>
                                          <p:spTgt spid="4">
                                            <p:graphicEl>
                                              <a:dgm id="{32BF23EA-F0D5-452A-8731-5F470EE7D149}"/>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32BF23EA-F0D5-452A-8731-5F470EE7D149}"/>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32BF23EA-F0D5-452A-8731-5F470EE7D149}"/>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488BA5E9-AF08-430A-B96D-34308E46EEFE}"/>
                                            </p:graphicEl>
                                          </p:spTgt>
                                        </p:tgtEl>
                                        <p:attrNameLst>
                                          <p:attrName>style.visibility</p:attrName>
                                        </p:attrNameLst>
                                      </p:cBhvr>
                                      <p:to>
                                        <p:strVal val="visible"/>
                                      </p:to>
                                    </p:set>
                                    <p:anim calcmode="lin" valueType="num">
                                      <p:cBhvr>
                                        <p:cTn id="24" dur="500" fill="hold"/>
                                        <p:tgtEl>
                                          <p:spTgt spid="4">
                                            <p:graphicEl>
                                              <a:dgm id="{488BA5E9-AF08-430A-B96D-34308E46EEFE}"/>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488BA5E9-AF08-430A-B96D-34308E46EEFE}"/>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488BA5E9-AF08-430A-B96D-34308E46EEF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graphicEl>
                                              <a:dgm id="{7AE31E3C-6718-457E-A7AA-A8B579C479D7}"/>
                                            </p:graphicEl>
                                          </p:spTgt>
                                        </p:tgtEl>
                                        <p:attrNameLst>
                                          <p:attrName>style.visibility</p:attrName>
                                        </p:attrNameLst>
                                      </p:cBhvr>
                                      <p:to>
                                        <p:strVal val="visible"/>
                                      </p:to>
                                    </p:set>
                                    <p:anim calcmode="lin" valueType="num">
                                      <p:cBhvr>
                                        <p:cTn id="31" dur="500" fill="hold"/>
                                        <p:tgtEl>
                                          <p:spTgt spid="4">
                                            <p:graphicEl>
                                              <a:dgm id="{7AE31E3C-6718-457E-A7AA-A8B579C479D7}"/>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7AE31E3C-6718-457E-A7AA-A8B579C479D7}"/>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7AE31E3C-6718-457E-A7AA-A8B579C479D7}"/>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
                                            <p:graphicEl>
                                              <a:dgm id="{7DEB3492-2F5E-49C0-BBCA-CCE8F9C4FE01}"/>
                                            </p:graphicEl>
                                          </p:spTgt>
                                        </p:tgtEl>
                                        <p:attrNameLst>
                                          <p:attrName>style.visibility</p:attrName>
                                        </p:attrNameLst>
                                      </p:cBhvr>
                                      <p:to>
                                        <p:strVal val="visible"/>
                                      </p:to>
                                    </p:set>
                                    <p:anim calcmode="lin" valueType="num">
                                      <p:cBhvr>
                                        <p:cTn id="36" dur="500" fill="hold"/>
                                        <p:tgtEl>
                                          <p:spTgt spid="4">
                                            <p:graphicEl>
                                              <a:dgm id="{7DEB3492-2F5E-49C0-BBCA-CCE8F9C4FE01}"/>
                                            </p:graphicEl>
                                          </p:spTgt>
                                        </p:tgtEl>
                                        <p:attrNameLst>
                                          <p:attrName>ppt_w</p:attrName>
                                        </p:attrNameLst>
                                      </p:cBhvr>
                                      <p:tavLst>
                                        <p:tav tm="0">
                                          <p:val>
                                            <p:fltVal val="0"/>
                                          </p:val>
                                        </p:tav>
                                        <p:tav tm="100000">
                                          <p:val>
                                            <p:strVal val="#ppt_w"/>
                                          </p:val>
                                        </p:tav>
                                      </p:tavLst>
                                    </p:anim>
                                    <p:anim calcmode="lin" valueType="num">
                                      <p:cBhvr>
                                        <p:cTn id="37" dur="500" fill="hold"/>
                                        <p:tgtEl>
                                          <p:spTgt spid="4">
                                            <p:graphicEl>
                                              <a:dgm id="{7DEB3492-2F5E-49C0-BBCA-CCE8F9C4FE01}"/>
                                            </p:graphicEl>
                                          </p:spTgt>
                                        </p:tgtEl>
                                        <p:attrNameLst>
                                          <p:attrName>ppt_h</p:attrName>
                                        </p:attrNameLst>
                                      </p:cBhvr>
                                      <p:tavLst>
                                        <p:tav tm="0">
                                          <p:val>
                                            <p:fltVal val="0"/>
                                          </p:val>
                                        </p:tav>
                                        <p:tav tm="100000">
                                          <p:val>
                                            <p:strVal val="#ppt_h"/>
                                          </p:val>
                                        </p:tav>
                                      </p:tavLst>
                                    </p:anim>
                                    <p:animEffect transition="in" filter="fade">
                                      <p:cBhvr>
                                        <p:cTn id="38" dur="500"/>
                                        <p:tgtEl>
                                          <p:spTgt spid="4">
                                            <p:graphicEl>
                                              <a:dgm id="{7DEB3492-2F5E-49C0-BBCA-CCE8F9C4FE0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1"/>
          <p:cNvSpPr>
            <a:spLocks noEditPoints="1"/>
          </p:cNvSpPr>
          <p:nvPr/>
        </p:nvSpPr>
        <p:spPr bwMode="auto">
          <a:xfrm>
            <a:off x="1087117" y="2851405"/>
            <a:ext cx="1063260" cy="1516058"/>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61D6FE"/>
          </a:solidFill>
          <a:ln>
            <a:noFill/>
          </a:ln>
        </p:spPr>
        <p:txBody>
          <a:bodyPr vert="horz" wrap="square" lIns="51428" tIns="25715" rIns="51428" bIns="25715"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cs typeface="+mn-ea"/>
              <a:sym typeface="+mn-lt"/>
            </a:endParaRPr>
          </a:p>
        </p:txBody>
      </p:sp>
      <p:sp>
        <p:nvSpPr>
          <p:cNvPr id="31" name="文本框 30"/>
          <p:cNvSpPr txBox="1"/>
          <p:nvPr/>
        </p:nvSpPr>
        <p:spPr>
          <a:xfrm>
            <a:off x="2535285" y="2466996"/>
            <a:ext cx="8478461" cy="2346283"/>
          </a:xfrm>
          <a:prstGeom prst="rect">
            <a:avLst/>
          </a:prstGeom>
          <a:noFill/>
        </p:spPr>
        <p:txBody>
          <a:bodyPr wrap="square" rtlCol="0">
            <a:spAutoFit/>
          </a:bodyPr>
          <a:lstStyle/>
          <a:p>
            <a:pPr indent="457200"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近年来，随着大数据、云计算、物联网、移动互联网、人工智能等领域的发展，数字化浪潮正席卷全球。由此带来的海量异构化数据，以及新业务的个性化需求，引发了互联网数据的大爆炸。已经无法载用传统方式进行捕捉、管理和处理了。大数据概念的出现，也推动了大数据分析的发展。</a:t>
            </a:r>
          </a:p>
        </p:txBody>
      </p:sp>
      <p:sp>
        <p:nvSpPr>
          <p:cNvPr id="4" name="文本框 3">
            <a:extLst>
              <a:ext uri="{FF2B5EF4-FFF2-40B4-BE49-F238E27FC236}">
                <a16:creationId xmlns:a16="http://schemas.microsoft.com/office/drawing/2014/main" id="{8743E368-0758-4A38-BA97-3E931F30E7DF}"/>
              </a:ext>
            </a:extLst>
          </p:cNvPr>
          <p:cNvSpPr txBox="1"/>
          <p:nvPr/>
        </p:nvSpPr>
        <p:spPr>
          <a:xfrm>
            <a:off x="1562557" y="1463156"/>
            <a:ext cx="9193674" cy="400110"/>
          </a:xfrm>
          <a:prstGeom prst="rect">
            <a:avLst/>
          </a:prstGeom>
          <a:noFill/>
        </p:spPr>
        <p:txBody>
          <a:bodyPr wrap="square" rtlCol="0">
            <a:spAutoFit/>
          </a:bodyPr>
          <a:lstStyle/>
          <a:p>
            <a:pPr marL="457200" lvl="0" indent="-457200">
              <a:buFont typeface="Wingdings" panose="05000000000000000000" pitchFamily="2" charset="2"/>
              <a:buChar char="n"/>
              <a:defRPr/>
            </a:pPr>
            <a:r>
              <a:rPr lang="zh-CN" altLang="en-US" sz="2000" b="1" kern="0" dirty="0">
                <a:solidFill>
                  <a:schemeClr val="bg1"/>
                </a:solidFill>
                <a:latin typeface="微软雅黑" panose="020B0503020204020204" pitchFamily="34" charset="-122"/>
                <a:ea typeface="微软雅黑" panose="020B0503020204020204" pitchFamily="34" charset="-122"/>
              </a:rPr>
              <a:t>互联网数据大爆炸</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21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wipe(left)">
                                      <p:cBhvr>
                                        <p:cTn id="17"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1"/>
          <p:cNvSpPr>
            <a:spLocks noEditPoints="1"/>
          </p:cNvSpPr>
          <p:nvPr/>
        </p:nvSpPr>
        <p:spPr bwMode="auto">
          <a:xfrm>
            <a:off x="9950486" y="2670971"/>
            <a:ext cx="1063260" cy="1516058"/>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61D6FE"/>
          </a:solidFill>
          <a:ln>
            <a:noFill/>
          </a:ln>
        </p:spPr>
        <p:txBody>
          <a:bodyPr vert="horz" wrap="square" lIns="51428" tIns="25715" rIns="51428" bIns="25715"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cs typeface="+mn-ea"/>
              <a:sym typeface="+mn-lt"/>
            </a:endParaRPr>
          </a:p>
        </p:txBody>
      </p:sp>
      <p:sp>
        <p:nvSpPr>
          <p:cNvPr id="31" name="文本框 30"/>
          <p:cNvSpPr txBox="1"/>
          <p:nvPr/>
        </p:nvSpPr>
        <p:spPr>
          <a:xfrm>
            <a:off x="1083003" y="2426655"/>
            <a:ext cx="8478461" cy="2346283"/>
          </a:xfrm>
          <a:prstGeom prst="rect">
            <a:avLst/>
          </a:prstGeom>
          <a:noFill/>
        </p:spPr>
        <p:txBody>
          <a:bodyPr wrap="square" rtlCol="0">
            <a:spAutoFit/>
          </a:bodyPr>
          <a:lstStyle/>
          <a:p>
            <a:pPr indent="457200"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商业智能（</a:t>
            </a:r>
            <a:r>
              <a:rPr lang="en-US" altLang="zh-CN" sz="2000" dirty="0">
                <a:solidFill>
                  <a:schemeClr val="bg1"/>
                </a:solidFill>
                <a:latin typeface="微软雅黑" panose="020B0503020204020204" pitchFamily="34" charset="-122"/>
                <a:ea typeface="微软雅黑" panose="020B0503020204020204" pitchFamily="34" charset="-122"/>
              </a:rPr>
              <a:t>Business Intelligence</a:t>
            </a:r>
            <a:r>
              <a:rPr lang="zh-CN" altLang="en-US" sz="2000" dirty="0">
                <a:solidFill>
                  <a:schemeClr val="bg1"/>
                </a:solidFill>
                <a:latin typeface="微软雅黑" panose="020B0503020204020204" pitchFamily="34" charset="-122"/>
                <a:ea typeface="微软雅黑" panose="020B0503020204020204" pitchFamily="34" charset="-122"/>
              </a:rPr>
              <a:t>），指用现代数据仓库技术、线上分析处理技术、数据挖掘和数据展现技术进行数据分析以实现商业价值。</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57200" algn="just">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Gartner</a:t>
            </a:r>
            <a:r>
              <a:rPr lang="zh-CN" altLang="en-US" sz="2000" dirty="0">
                <a:solidFill>
                  <a:schemeClr val="bg1"/>
                </a:solidFill>
                <a:latin typeface="微软雅黑" panose="020B0503020204020204" pitchFamily="34" charset="-122"/>
                <a:ea typeface="微软雅黑" panose="020B0503020204020204" pitchFamily="34" charset="-122"/>
              </a:rPr>
              <a:t>在九十年代提出了</a:t>
            </a:r>
            <a:r>
              <a:rPr lang="en-US" altLang="zh-CN" sz="2000" dirty="0">
                <a:solidFill>
                  <a:schemeClr val="bg1"/>
                </a:solidFill>
                <a:latin typeface="微软雅黑" panose="020B0503020204020204" pitchFamily="34" charset="-122"/>
                <a:ea typeface="微软雅黑" panose="020B0503020204020204" pitchFamily="34" charset="-122"/>
              </a:rPr>
              <a:t>BI </a:t>
            </a:r>
            <a:r>
              <a:rPr lang="zh-CN" altLang="en-US" sz="2000" dirty="0">
                <a:solidFill>
                  <a:schemeClr val="bg1"/>
                </a:solidFill>
                <a:latin typeface="微软雅黑" panose="020B0503020204020204" pitchFamily="34" charset="-122"/>
                <a:ea typeface="微软雅黑" panose="020B0503020204020204" pitchFamily="34" charset="-122"/>
              </a:rPr>
              <a:t>的概念：商业智能提供了使企业迅速分析数据的技术和方法，包括收集、管理和分析数据，将这些数据转化为有用的信息，然后分发到企业各处。</a:t>
            </a:r>
          </a:p>
        </p:txBody>
      </p:sp>
      <p:sp>
        <p:nvSpPr>
          <p:cNvPr id="4" name="文本框 3">
            <a:extLst>
              <a:ext uri="{FF2B5EF4-FFF2-40B4-BE49-F238E27FC236}">
                <a16:creationId xmlns:a16="http://schemas.microsoft.com/office/drawing/2014/main" id="{8743E368-0758-4A38-BA97-3E931F30E7DF}"/>
              </a:ext>
            </a:extLst>
          </p:cNvPr>
          <p:cNvSpPr txBox="1"/>
          <p:nvPr/>
        </p:nvSpPr>
        <p:spPr>
          <a:xfrm>
            <a:off x="1562557" y="1463156"/>
            <a:ext cx="9193674" cy="400110"/>
          </a:xfrm>
          <a:prstGeom prst="rect">
            <a:avLst/>
          </a:prstGeom>
          <a:noFill/>
        </p:spPr>
        <p:txBody>
          <a:bodyPr wrap="square" rtlCol="0">
            <a:spAutoFit/>
          </a:bodyPr>
          <a:lstStyle/>
          <a:p>
            <a:pPr marL="457200" lvl="0" indent="-457200">
              <a:buFont typeface="Wingdings" panose="05000000000000000000" pitchFamily="2" charset="2"/>
              <a:buChar char="n"/>
              <a:defRPr/>
            </a:pPr>
            <a:r>
              <a:rPr lang="zh-CN" altLang="en-US" sz="2000" b="1" kern="0" dirty="0">
                <a:solidFill>
                  <a:schemeClr val="bg1"/>
                </a:solidFill>
                <a:latin typeface="微软雅黑" panose="020B0503020204020204" pitchFamily="34" charset="-122"/>
                <a:ea typeface="微软雅黑" panose="020B0503020204020204" pitchFamily="34" charset="-122"/>
              </a:rPr>
              <a:t>商业智能的发展</a:t>
            </a:r>
            <a:endParaRPr lang="zh-CN" altLang="en-US" sz="12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444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wipe(left)">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wipe(left)">
                                      <p:cBhvr>
                                        <p:cTn id="22"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build="p"/>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625</Words>
  <Application>Microsoft Office PowerPoint</Application>
  <PresentationFormat>宽屏</PresentationFormat>
  <Paragraphs>71</Paragraphs>
  <Slides>18</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等线</vt:lpstr>
      <vt:lpstr>微软雅黑</vt:lpstr>
      <vt:lpstr>印品黑体</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苧 王</dc:creator>
  <cp:lastModifiedBy>hemeng1120@qq.com</cp:lastModifiedBy>
  <cp:revision>99</cp:revision>
  <dcterms:created xsi:type="dcterms:W3CDTF">2019-06-28T03:13:00Z</dcterms:created>
  <dcterms:modified xsi:type="dcterms:W3CDTF">2024-03-13T06:41:07Z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